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2" r:id="rId5"/>
    <p:sldId id="295" r:id="rId6"/>
    <p:sldId id="291" r:id="rId7"/>
    <p:sldId id="296" r:id="rId8"/>
    <p:sldId id="294" r:id="rId9"/>
    <p:sldId id="297" r:id="rId10"/>
    <p:sldId id="298" r:id="rId11"/>
    <p:sldId id="299" r:id="rId12"/>
    <p:sldId id="300" r:id="rId13"/>
    <p:sldId id="293" r:id="rId14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633"/>
    <a:srgbClr val="EFCB55"/>
    <a:srgbClr val="4A66AC"/>
    <a:srgbClr val="2E3D92"/>
    <a:srgbClr val="E2A734"/>
    <a:srgbClr val="EFCA54"/>
    <a:srgbClr val="0985BB"/>
    <a:srgbClr val="A86430"/>
    <a:srgbClr val="EEC84F"/>
    <a:srgbClr val="FB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CBAE17-5A82-45F9-A064-02A12AEC3A03}" v="383" dt="2025-10-22T11:01:03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5" d="100"/>
          <a:sy n="65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Scaramuzzino" userId="668f4c3791513b63" providerId="LiveId" clId="{87C3FE39-C5E8-4306-8004-870D4D1AEA37}"/>
    <pc:docChg chg="undo redo custSel addSld delSld modSld">
      <pc:chgData name="Claudia Scaramuzzino" userId="668f4c3791513b63" providerId="LiveId" clId="{87C3FE39-C5E8-4306-8004-870D4D1AEA37}" dt="2025-10-24T09:53:09.315" v="1161" actId="20577"/>
      <pc:docMkLst>
        <pc:docMk/>
      </pc:docMkLst>
      <pc:sldChg chg="addSp delSp modSp mod modClrScheme chgLayout">
        <pc:chgData name="Claudia Scaramuzzino" userId="668f4c3791513b63" providerId="LiveId" clId="{87C3FE39-C5E8-4306-8004-870D4D1AEA37}" dt="2025-10-22T08:45:06.148" v="806" actId="1076"/>
        <pc:sldMkLst>
          <pc:docMk/>
          <pc:sldMk cId="2212259390" sldId="291"/>
        </pc:sldMkLst>
        <pc:graphicFrameChg chg="add mod modGraphic">
          <ac:chgData name="Claudia Scaramuzzino" userId="668f4c3791513b63" providerId="LiveId" clId="{87C3FE39-C5E8-4306-8004-870D4D1AEA37}" dt="2025-10-22T08:42:38.916" v="797" actId="1076"/>
          <ac:graphicFrameMkLst>
            <pc:docMk/>
            <pc:sldMk cId="2212259390" sldId="291"/>
            <ac:graphicFrameMk id="6" creationId="{89F40F27-E8B2-6825-E717-0F30FBC3C153}"/>
          </ac:graphicFrameMkLst>
        </pc:graphicFrameChg>
        <pc:picChg chg="add mod">
          <ac:chgData name="Claudia Scaramuzzino" userId="668f4c3791513b63" providerId="LiveId" clId="{87C3FE39-C5E8-4306-8004-870D4D1AEA37}" dt="2025-10-22T08:43:01.708" v="801" actId="14100"/>
          <ac:picMkLst>
            <pc:docMk/>
            <pc:sldMk cId="2212259390" sldId="291"/>
            <ac:picMk id="2" creationId="{7B6F2DD9-8677-8097-E9A4-947B3F8A71B1}"/>
          </ac:picMkLst>
        </pc:picChg>
        <pc:picChg chg="add mod">
          <ac:chgData name="Claudia Scaramuzzino" userId="668f4c3791513b63" providerId="LiveId" clId="{87C3FE39-C5E8-4306-8004-870D4D1AEA37}" dt="2025-10-22T08:45:06.148" v="806" actId="1076"/>
          <ac:picMkLst>
            <pc:docMk/>
            <pc:sldMk cId="2212259390" sldId="291"/>
            <ac:picMk id="5" creationId="{6B25415C-32FC-7DA6-E58C-54316EC22E87}"/>
          </ac:picMkLst>
        </pc:picChg>
      </pc:sldChg>
      <pc:sldChg chg="addSp modSp mod">
        <pc:chgData name="Claudia Scaramuzzino" userId="668f4c3791513b63" providerId="LiveId" clId="{87C3FE39-C5E8-4306-8004-870D4D1AEA37}" dt="2025-10-22T08:40:41.535" v="791" actId="114"/>
        <pc:sldMkLst>
          <pc:docMk/>
          <pc:sldMk cId="47115046" sldId="292"/>
        </pc:sldMkLst>
        <pc:spChg chg="mod">
          <ac:chgData name="Claudia Scaramuzzino" userId="668f4c3791513b63" providerId="LiveId" clId="{87C3FE39-C5E8-4306-8004-870D4D1AEA37}" dt="2025-10-22T08:40:41.535" v="791" actId="114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Claudia Scaramuzzino" userId="668f4c3791513b63" providerId="LiveId" clId="{87C3FE39-C5E8-4306-8004-870D4D1AEA37}" dt="2025-10-21T11:30:28.913" v="671" actId="1076"/>
          <ac:spMkLst>
            <pc:docMk/>
            <pc:sldMk cId="47115046" sldId="292"/>
            <ac:spMk id="4" creationId="{91A9603A-D223-47EF-B35B-86424F3280CA}"/>
          </ac:spMkLst>
        </pc:spChg>
        <pc:spChg chg="add mod">
          <ac:chgData name="Claudia Scaramuzzino" userId="668f4c3791513b63" providerId="LiveId" clId="{87C3FE39-C5E8-4306-8004-870D4D1AEA37}" dt="2025-10-21T11:31:02.199" v="677" actId="14100"/>
          <ac:spMkLst>
            <pc:docMk/>
            <pc:sldMk cId="47115046" sldId="292"/>
            <ac:spMk id="5" creationId="{AEC934CB-BE1D-565D-E62B-F3FD7927D891}"/>
          </ac:spMkLst>
        </pc:spChg>
      </pc:sldChg>
      <pc:sldChg chg="addSp delSp modSp mod">
        <pc:chgData name="Claudia Scaramuzzino" userId="668f4c3791513b63" providerId="LiveId" clId="{87C3FE39-C5E8-4306-8004-870D4D1AEA37}" dt="2025-10-24T09:53:09.315" v="1161" actId="20577"/>
        <pc:sldMkLst>
          <pc:docMk/>
          <pc:sldMk cId="1745545523" sldId="293"/>
        </pc:sldMkLst>
        <pc:spChg chg="mod">
          <ac:chgData name="Claudia Scaramuzzino" userId="668f4c3791513b63" providerId="LiveId" clId="{87C3FE39-C5E8-4306-8004-870D4D1AEA37}" dt="2025-10-22T08:46:23.874" v="810" actId="2711"/>
          <ac:spMkLst>
            <pc:docMk/>
            <pc:sldMk cId="1745545523" sldId="293"/>
            <ac:spMk id="3" creationId="{7F1CCB64-8231-435F-87C9-78C908E39380}"/>
          </ac:spMkLst>
        </pc:spChg>
        <pc:spChg chg="add mod">
          <ac:chgData name="Claudia Scaramuzzino" userId="668f4c3791513b63" providerId="LiveId" clId="{87C3FE39-C5E8-4306-8004-870D4D1AEA37}" dt="2025-10-24T09:53:09.315" v="1161" actId="20577"/>
          <ac:spMkLst>
            <pc:docMk/>
            <pc:sldMk cId="1745545523" sldId="293"/>
            <ac:spMk id="4" creationId="{1F445221-2F08-DDDC-E83B-276FE3179EC3}"/>
          </ac:spMkLst>
        </pc:spChg>
        <pc:picChg chg="add mod">
          <ac:chgData name="Claudia Scaramuzzino" userId="668f4c3791513b63" providerId="LiveId" clId="{87C3FE39-C5E8-4306-8004-870D4D1AEA37}" dt="2025-10-21T11:27:05.777" v="553" actId="1038"/>
          <ac:picMkLst>
            <pc:docMk/>
            <pc:sldMk cId="1745545523" sldId="293"/>
            <ac:picMk id="6" creationId="{DFCB0BE6-D551-7EFC-2CD0-F8E05118A4AD}"/>
          </ac:picMkLst>
        </pc:picChg>
      </pc:sldChg>
      <pc:sldChg chg="addSp delSp modSp mod modClrScheme chgLayout">
        <pc:chgData name="Claudia Scaramuzzino" userId="668f4c3791513b63" providerId="LiveId" clId="{87C3FE39-C5E8-4306-8004-870D4D1AEA37}" dt="2025-10-22T10:46:38.408" v="880" actId="1076"/>
        <pc:sldMkLst>
          <pc:docMk/>
          <pc:sldMk cId="89272686" sldId="294"/>
        </pc:sldMkLst>
        <pc:spChg chg="add mod">
          <ac:chgData name="Claudia Scaramuzzino" userId="668f4c3791513b63" providerId="LiveId" clId="{87C3FE39-C5E8-4306-8004-870D4D1AEA37}" dt="2025-10-22T10:46:38.408" v="880" actId="1076"/>
          <ac:spMkLst>
            <pc:docMk/>
            <pc:sldMk cId="89272686" sldId="294"/>
            <ac:spMk id="2" creationId="{D62796FA-1DFA-9501-1327-9BA39A91BB04}"/>
          </ac:spMkLst>
        </pc:spChg>
        <pc:picChg chg="add mod">
          <ac:chgData name="Claudia Scaramuzzino" userId="668f4c3791513b63" providerId="LiveId" clId="{87C3FE39-C5E8-4306-8004-870D4D1AEA37}" dt="2025-10-22T08:45:25.045" v="808" actId="14100"/>
          <ac:picMkLst>
            <pc:docMk/>
            <pc:sldMk cId="89272686" sldId="294"/>
            <ac:picMk id="4" creationId="{B911339D-935F-BE2B-4A1A-5E25BF30EC80}"/>
          </ac:picMkLst>
        </pc:picChg>
        <pc:picChg chg="add mod">
          <ac:chgData name="Claudia Scaramuzzino" userId="668f4c3791513b63" providerId="LiveId" clId="{87C3FE39-C5E8-4306-8004-870D4D1AEA37}" dt="2025-10-22T10:46:33.686" v="879" actId="1076"/>
          <ac:picMkLst>
            <pc:docMk/>
            <pc:sldMk cId="89272686" sldId="294"/>
            <ac:picMk id="5" creationId="{79E5D8E0-FE57-9AAA-0741-1E739BD366A7}"/>
          </ac:picMkLst>
        </pc:picChg>
        <pc:picChg chg="add mod">
          <ac:chgData name="Claudia Scaramuzzino" userId="668f4c3791513b63" providerId="LiveId" clId="{87C3FE39-C5E8-4306-8004-870D4D1AEA37}" dt="2025-10-22T08:45:27.192" v="809" actId="14100"/>
          <ac:picMkLst>
            <pc:docMk/>
            <pc:sldMk cId="89272686" sldId="294"/>
            <ac:picMk id="9" creationId="{F611BF4B-8352-4A2D-73E2-C1303C7B95FD}"/>
          </ac:picMkLst>
        </pc:picChg>
      </pc:sldChg>
      <pc:sldChg chg="addSp modSp mod modClrScheme chgLayout">
        <pc:chgData name="Claudia Scaramuzzino" userId="668f4c3791513b63" providerId="LiveId" clId="{87C3FE39-C5E8-4306-8004-870D4D1AEA37}" dt="2025-10-22T10:59:01.488" v="912" actId="1076"/>
        <pc:sldMkLst>
          <pc:docMk/>
          <pc:sldMk cId="3297843162" sldId="295"/>
        </pc:sldMkLst>
        <pc:spChg chg="mod ord">
          <ac:chgData name="Claudia Scaramuzzino" userId="668f4c3791513b63" providerId="LiveId" clId="{87C3FE39-C5E8-4306-8004-870D4D1AEA37}" dt="2025-10-22T10:59:01.488" v="912" actId="1076"/>
          <ac:spMkLst>
            <pc:docMk/>
            <pc:sldMk cId="3297843162" sldId="295"/>
            <ac:spMk id="7" creationId="{BA94A70E-E129-75C6-7479-B78BA499A181}"/>
          </ac:spMkLst>
        </pc:spChg>
        <pc:graphicFrameChg chg="add mod modGraphic">
          <ac:chgData name="Claudia Scaramuzzino" userId="668f4c3791513b63" providerId="LiveId" clId="{87C3FE39-C5E8-4306-8004-870D4D1AEA37}" dt="2025-10-22T10:58:57.181" v="911" actId="1076"/>
          <ac:graphicFrameMkLst>
            <pc:docMk/>
            <pc:sldMk cId="3297843162" sldId="295"/>
            <ac:graphicFrameMk id="2" creationId="{4D1FC4AA-76E6-988E-BA61-8135C0D55167}"/>
          </ac:graphicFrameMkLst>
        </pc:graphicFrameChg>
      </pc:sldChg>
      <pc:sldChg chg="addSp delSp modSp new mod modClrScheme chgLayout">
        <pc:chgData name="Claudia Scaramuzzino" userId="668f4c3791513b63" providerId="LiveId" clId="{87C3FE39-C5E8-4306-8004-870D4D1AEA37}" dt="2025-10-22T11:00:38.001" v="1158" actId="207"/>
        <pc:sldMkLst>
          <pc:docMk/>
          <pc:sldMk cId="2334809808" sldId="296"/>
        </pc:sldMkLst>
        <pc:spChg chg="add mod">
          <ac:chgData name="Claudia Scaramuzzino" userId="668f4c3791513b63" providerId="LiveId" clId="{87C3FE39-C5E8-4306-8004-870D4D1AEA37}" dt="2025-10-22T08:39:27.729" v="779" actId="404"/>
          <ac:spMkLst>
            <pc:docMk/>
            <pc:sldMk cId="2334809808" sldId="296"/>
            <ac:spMk id="3" creationId="{49E4F2E0-D90D-44DD-1FB1-093161BC221B}"/>
          </ac:spMkLst>
        </pc:spChg>
        <pc:spChg chg="add mod">
          <ac:chgData name="Claudia Scaramuzzino" userId="668f4c3791513b63" providerId="LiveId" clId="{87C3FE39-C5E8-4306-8004-870D4D1AEA37}" dt="2025-10-22T08:39:37.536" v="781" actId="1076"/>
          <ac:spMkLst>
            <pc:docMk/>
            <pc:sldMk cId="2334809808" sldId="296"/>
            <ac:spMk id="4" creationId="{20E1AE79-2E3B-9BC1-8352-029CCBC5D058}"/>
          </ac:spMkLst>
        </pc:spChg>
        <pc:spChg chg="add mod">
          <ac:chgData name="Claudia Scaramuzzino" userId="668f4c3791513b63" providerId="LiveId" clId="{87C3FE39-C5E8-4306-8004-870D4D1AEA37}" dt="2025-10-22T08:50:15.465" v="837" actId="1035"/>
          <ac:spMkLst>
            <pc:docMk/>
            <pc:sldMk cId="2334809808" sldId="296"/>
            <ac:spMk id="5" creationId="{72C06AC9-6B46-DB15-E805-41C61C01AF7F}"/>
          </ac:spMkLst>
        </pc:spChg>
        <pc:spChg chg="add mod">
          <ac:chgData name="Claudia Scaramuzzino" userId="668f4c3791513b63" providerId="LiveId" clId="{87C3FE39-C5E8-4306-8004-870D4D1AEA37}" dt="2025-10-21T10:09:14.906" v="511" actId="207"/>
          <ac:spMkLst>
            <pc:docMk/>
            <pc:sldMk cId="2334809808" sldId="296"/>
            <ac:spMk id="6" creationId="{9181BD82-50FE-A7B0-8434-6EF2071002AD}"/>
          </ac:spMkLst>
        </pc:spChg>
        <pc:spChg chg="add mod">
          <ac:chgData name="Claudia Scaramuzzino" userId="668f4c3791513b63" providerId="LiveId" clId="{87C3FE39-C5E8-4306-8004-870D4D1AEA37}" dt="2025-10-22T08:50:20.251" v="843" actId="1038"/>
          <ac:spMkLst>
            <pc:docMk/>
            <pc:sldMk cId="2334809808" sldId="296"/>
            <ac:spMk id="7" creationId="{AFF67AD7-7C2C-A75A-4ED0-709942EAA1F1}"/>
          </ac:spMkLst>
        </pc:spChg>
        <pc:graphicFrameChg chg="add mod modGraphic">
          <ac:chgData name="Claudia Scaramuzzino" userId="668f4c3791513b63" providerId="LiveId" clId="{87C3FE39-C5E8-4306-8004-870D4D1AEA37}" dt="2025-10-22T08:51:06.212" v="853"/>
          <ac:graphicFrameMkLst>
            <pc:docMk/>
            <pc:sldMk cId="2334809808" sldId="296"/>
            <ac:graphicFrameMk id="13" creationId="{E11A3C19-A3A4-A919-D802-E30803D13D3D}"/>
          </ac:graphicFrameMkLst>
        </pc:graphicFrameChg>
        <pc:graphicFrameChg chg="add mod modGraphic">
          <ac:chgData name="Claudia Scaramuzzino" userId="668f4c3791513b63" providerId="LiveId" clId="{87C3FE39-C5E8-4306-8004-870D4D1AEA37}" dt="2025-10-22T11:00:38.001" v="1158" actId="207"/>
          <ac:graphicFrameMkLst>
            <pc:docMk/>
            <pc:sldMk cId="2334809808" sldId="296"/>
            <ac:graphicFrameMk id="14" creationId="{33AE048D-A372-C4AD-8FBD-3D064BB67CF9}"/>
          </ac:graphicFrameMkLst>
        </pc:graphicFrameChg>
      </pc:sldChg>
      <pc:sldChg chg="addSp delSp modSp new mod modClrScheme chgLayout">
        <pc:chgData name="Claudia Scaramuzzino" userId="668f4c3791513b63" providerId="LiveId" clId="{87C3FE39-C5E8-4306-8004-870D4D1AEA37}" dt="2025-10-22T11:01:03.731" v="1160"/>
        <pc:sldMkLst>
          <pc:docMk/>
          <pc:sldMk cId="3314407454" sldId="297"/>
        </pc:sldMkLst>
        <pc:spChg chg="add mod">
          <ac:chgData name="Claudia Scaramuzzino" userId="668f4c3791513b63" providerId="LiveId" clId="{87C3FE39-C5E8-4306-8004-870D4D1AEA37}" dt="2025-10-21T10:09:20.944" v="512" actId="207"/>
          <ac:spMkLst>
            <pc:docMk/>
            <pc:sldMk cId="3314407454" sldId="297"/>
            <ac:spMk id="13" creationId="{1575F016-554C-5AF5-32E5-52089D40C525}"/>
          </ac:spMkLst>
        </pc:spChg>
        <pc:graphicFrameChg chg="add mod modGraphic">
          <ac:chgData name="Claudia Scaramuzzino" userId="668f4c3791513b63" providerId="LiveId" clId="{87C3FE39-C5E8-4306-8004-870D4D1AEA37}" dt="2025-10-22T11:01:03.731" v="1160"/>
          <ac:graphicFrameMkLst>
            <pc:docMk/>
            <pc:sldMk cId="3314407454" sldId="297"/>
            <ac:graphicFrameMk id="8" creationId="{4282F977-58B6-409C-B507-BBA9C2C2D716}"/>
          </ac:graphicFrameMkLst>
        </pc:graphicFrameChg>
      </pc:sldChg>
      <pc:sldChg chg="addSp delSp modSp new mod">
        <pc:chgData name="Claudia Scaramuzzino" userId="668f4c3791513b63" providerId="LiveId" clId="{87C3FE39-C5E8-4306-8004-870D4D1AEA37}" dt="2025-10-22T10:56:27.033" v="894"/>
        <pc:sldMkLst>
          <pc:docMk/>
          <pc:sldMk cId="3736485899" sldId="298"/>
        </pc:sldMkLst>
        <pc:spChg chg="mod">
          <ac:chgData name="Claudia Scaramuzzino" userId="668f4c3791513b63" providerId="LiveId" clId="{87C3FE39-C5E8-4306-8004-870D4D1AEA37}" dt="2025-10-21T10:09:26.745" v="513" actId="207"/>
          <ac:spMkLst>
            <pc:docMk/>
            <pc:sldMk cId="3736485899" sldId="298"/>
            <ac:spMk id="2" creationId="{EC801CE2-7A15-B676-C52A-BD1663E39612}"/>
          </ac:spMkLst>
        </pc:spChg>
        <pc:graphicFrameChg chg="add mod">
          <ac:chgData name="Claudia Scaramuzzino" userId="668f4c3791513b63" providerId="LiveId" clId="{87C3FE39-C5E8-4306-8004-870D4D1AEA37}" dt="2025-10-22T10:56:27.033" v="894"/>
          <ac:graphicFrameMkLst>
            <pc:docMk/>
            <pc:sldMk cId="3736485899" sldId="298"/>
            <ac:graphicFrameMk id="3" creationId="{20E0D22D-4080-5AF3-A518-EA47A9170C1C}"/>
          </ac:graphicFrameMkLst>
        </pc:graphicFrameChg>
      </pc:sldChg>
      <pc:sldChg chg="addSp delSp modSp new mod modClrScheme chgLayout">
        <pc:chgData name="Claudia Scaramuzzino" userId="668f4c3791513b63" providerId="LiveId" clId="{87C3FE39-C5E8-4306-8004-870D4D1AEA37}" dt="2025-10-22T10:55:15.995" v="891" actId="1076"/>
        <pc:sldMkLst>
          <pc:docMk/>
          <pc:sldMk cId="1821308486" sldId="299"/>
        </pc:sldMkLst>
        <pc:spChg chg="mod ord">
          <ac:chgData name="Claudia Scaramuzzino" userId="668f4c3791513b63" providerId="LiveId" clId="{87C3FE39-C5E8-4306-8004-870D4D1AEA37}" dt="2025-10-22T10:50:16.200" v="881" actId="1076"/>
          <ac:spMkLst>
            <pc:docMk/>
            <pc:sldMk cId="1821308486" sldId="299"/>
            <ac:spMk id="2" creationId="{B78195F8-78A4-6A7C-0551-4E506F2CEB46}"/>
          </ac:spMkLst>
        </pc:spChg>
        <pc:graphicFrameChg chg="add mod modGraphic">
          <ac:chgData name="Claudia Scaramuzzino" userId="668f4c3791513b63" providerId="LiveId" clId="{87C3FE39-C5E8-4306-8004-870D4D1AEA37}" dt="2025-10-22T10:54:23.175" v="889"/>
          <ac:graphicFrameMkLst>
            <pc:docMk/>
            <pc:sldMk cId="1821308486" sldId="299"/>
            <ac:graphicFrameMk id="5" creationId="{3B825FA5-6C7E-9871-DD22-315E2DA55CB3}"/>
          </ac:graphicFrameMkLst>
        </pc:graphicFrameChg>
        <pc:picChg chg="add mod">
          <ac:chgData name="Claudia Scaramuzzino" userId="668f4c3791513b63" providerId="LiveId" clId="{87C3FE39-C5E8-4306-8004-870D4D1AEA37}" dt="2025-10-22T10:55:15.995" v="891" actId="1076"/>
          <ac:picMkLst>
            <pc:docMk/>
            <pc:sldMk cId="1821308486" sldId="299"/>
            <ac:picMk id="3" creationId="{BB275727-98D3-1F2E-AC0F-C4E98E5B234B}"/>
          </ac:picMkLst>
        </pc:picChg>
      </pc:sldChg>
      <pc:sldChg chg="addSp delSp modSp new mod modClrScheme chgLayout">
        <pc:chgData name="Claudia Scaramuzzino" userId="668f4c3791513b63" providerId="LiveId" clId="{87C3FE39-C5E8-4306-8004-870D4D1AEA37}" dt="2025-10-22T10:58:24.115" v="910" actId="1035"/>
        <pc:sldMkLst>
          <pc:docMk/>
          <pc:sldMk cId="1121882117" sldId="300"/>
        </pc:sldMkLst>
        <pc:spChg chg="mod ord">
          <ac:chgData name="Claudia Scaramuzzino" userId="668f4c3791513b63" providerId="LiveId" clId="{87C3FE39-C5E8-4306-8004-870D4D1AEA37}" dt="2025-10-22T10:58:24.115" v="910" actId="1035"/>
          <ac:spMkLst>
            <pc:docMk/>
            <pc:sldMk cId="1121882117" sldId="300"/>
            <ac:spMk id="2" creationId="{81E5E7EE-9887-A3BF-8EED-0238A5E012C6}"/>
          </ac:spMkLst>
        </pc:spChg>
        <pc:spChg chg="add mod ord">
          <ac:chgData name="Claudia Scaramuzzino" userId="668f4c3791513b63" providerId="LiveId" clId="{87C3FE39-C5E8-4306-8004-870D4D1AEA37}" dt="2025-10-22T10:57:34.831" v="908" actId="255"/>
          <ac:spMkLst>
            <pc:docMk/>
            <pc:sldMk cId="1121882117" sldId="300"/>
            <ac:spMk id="4" creationId="{E4030B55-5194-99BE-C994-B4E1880727EE}"/>
          </ac:spMkLst>
        </pc:spChg>
      </pc:sldChg>
      <pc:sldChg chg="new del">
        <pc:chgData name="Claudia Scaramuzzino" userId="668f4c3791513b63" providerId="LiveId" clId="{87C3FE39-C5E8-4306-8004-870D4D1AEA37}" dt="2025-10-14T09:23:20.235" v="192" actId="680"/>
        <pc:sldMkLst>
          <pc:docMk/>
          <pc:sldMk cId="3597440036" sldId="300"/>
        </pc:sldMkLst>
      </pc:sldChg>
      <pc:sldChg chg="new del">
        <pc:chgData name="Claudia Scaramuzzino" userId="668f4c3791513b63" providerId="LiveId" clId="{87C3FE39-C5E8-4306-8004-870D4D1AEA37}" dt="2025-10-14T09:23:23.818" v="194" actId="680"/>
        <pc:sldMkLst>
          <pc:docMk/>
          <pc:sldMk cId="4289468419" sldId="300"/>
        </pc:sldMkLst>
      </pc:sldChg>
      <pc:sldChg chg="new del">
        <pc:chgData name="Claudia Scaramuzzino" userId="668f4c3791513b63" providerId="LiveId" clId="{87C3FE39-C5E8-4306-8004-870D4D1AEA37}" dt="2025-10-14T09:23:54.163" v="217" actId="680"/>
        <pc:sldMkLst>
          <pc:docMk/>
          <pc:sldMk cId="3568336217" sldId="30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08D73-93E0-4403-9385-A2CAD403A45D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14B72D-F351-4D1A-BCED-4E7BF0B1711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L’obesità è una malattia cronica e progressiva, riconosciuta come una delle principali cause di morte prematura a livello globale (</a:t>
          </a:r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Berrington de Gonzalez et al., 2011)</a:t>
          </a:r>
        </a:p>
      </dgm:t>
    </dgm:pt>
    <dgm:pt modelId="{C1A515F3-6139-4936-91F0-7F120CA97377}" type="parTrans" cxnId="{F512CD66-5423-4740-AA9F-AC30798A0A15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E5D5F-08A4-4D64-9647-B4BACDC76CC4}" type="sibTrans" cxnId="{F512CD66-5423-4740-AA9F-AC30798A0A15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66342-F74C-423F-804B-778960C336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3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È associata a gravi condizioni mediche (diabete, malattie cardiovascolari, alcuni tumori) e a una ridotta aspettativa di vita fino a 20 anni (</a:t>
          </a:r>
          <a:r>
            <a:rPr lang="en-US" sz="13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Blüher,et</a:t>
          </a:r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 al.,2019)</a:t>
          </a:r>
        </a:p>
      </dgm:t>
    </dgm:pt>
    <dgm:pt modelId="{DADB2B1C-F824-4782-9DA1-3D5EBAFA621A}" type="parTrans" cxnId="{5C968CE5-FF6A-4BE3-AF2E-22E558FE83A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EC4C3-1191-4A63-8137-3F93A3C4386A}" type="sibTrans" cxnId="{5C968CE5-FF6A-4BE3-AF2E-22E558FE83A8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15C75-B117-4EA0-9AAB-396645E252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Oltre agli effetti fisici, ha un impatto profondo sulla salute mentale: depressione, ansia, disturbi alimentari e bassa qualità della vita sono molto comuni (Luppino et al., 2010)</a:t>
          </a:r>
        </a:p>
      </dgm:t>
    </dgm:pt>
    <dgm:pt modelId="{E3FAE1C9-21F9-45EC-9DAB-DE215B8A1F29}" type="parTrans" cxnId="{A2046D3D-EE08-4830-9CC0-6B67456A41CA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26E22F-54B4-4720-89AE-A84AD97900CE}" type="sibTrans" cxnId="{A2046D3D-EE08-4830-9CC0-6B67456A41CA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1B88EB-4E2F-4777-8335-4779281B32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meccanismi alla base dell’obesità coinvolgono fattori biologici, emotivi e cognitivi. (</a:t>
          </a:r>
          <a:r>
            <a:rPr lang="it-IT" sz="13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Alosco</a:t>
          </a: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al.,2014).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A1953-35D2-43B9-9311-95987A7021FC}" type="parTrans" cxnId="{BAC5D054-39F5-4235-AA2D-110A8D6DABFE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813259-B295-4F7C-8157-E6B0F3BCF5ED}" type="sibTrans" cxnId="{BAC5D054-39F5-4235-AA2D-110A8D6DABFE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040E4-7165-458A-B7F3-BBD5CFB04B40}">
      <dgm:prSet custT="1"/>
      <dgm:spPr/>
      <dgm:t>
        <a:bodyPr/>
        <a:lstStyle/>
        <a:p>
          <a:pPr>
            <a:lnSpc>
              <a:spcPct val="100000"/>
            </a:lnSpc>
          </a:pPr>
          <a:endParaRPr lang="it-IT" sz="13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tradizionali approcci comportamentali e farmacologici mostrano spesso benefici limitati e temporanei, con alti tassi di recupero del peso (</a:t>
          </a:r>
          <a:r>
            <a:rPr lang="it-IT" sz="1300" b="0" i="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Wadden</a:t>
          </a: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al., 2012)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22EEE-7538-4E5E-9FDE-CB815E22BB56}" type="parTrans" cxnId="{01F4B2C8-2FD0-470A-A3B9-6DFB2E2C5126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C25E7-C0D5-4B6C-9B4A-325AA52BB9C9}" type="sibTrans" cxnId="{01F4B2C8-2FD0-470A-A3B9-6DFB2E2C5126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966D6-0125-4638-B2D8-AE0B8867838D}">
      <dgm:prSet custT="1"/>
      <dgm:spPr/>
      <dgm:t>
        <a:bodyPr/>
        <a:lstStyle/>
        <a:p>
          <a:pPr>
            <a:lnSpc>
              <a:spcPct val="100000"/>
            </a:lnSpc>
          </a:pPr>
          <a:endParaRPr lang="it-IT" sz="1300" b="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it-IT" sz="1300" b="0" i="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 chirurgia bariatrica rappresenta l’opzione terapeutica più efficace nei casi di obesità grave, ma non è priva di rischi: il recupero di peso è frequenti nel lungo termine (</a:t>
          </a:r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Mingrone, et al., 2015)</a:t>
          </a:r>
        </a:p>
      </dgm:t>
    </dgm:pt>
    <dgm:pt modelId="{FF73CD20-4BA9-4BC6-981F-580C0BDA7487}" type="parTrans" cxnId="{E74E5A2A-4CB4-4586-BC2E-70AE2ADC7E6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DE751-3BC6-44BF-B70B-B39EF8F78969}" type="sibTrans" cxnId="{E74E5A2A-4CB4-4586-BC2E-70AE2ADC7E68}">
      <dgm:prSet/>
      <dgm:spPr/>
      <dgm:t>
        <a:bodyPr/>
        <a:lstStyle/>
        <a:p>
          <a:pPr>
            <a:lnSpc>
              <a:spcPct val="100000"/>
            </a:lnSpc>
          </a:pP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9B8F76-9FE7-4F06-A426-F21CD080736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300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Comprendere il funzionamento psicologico preoperatorio è cruciale per identificare i fattori che possono influenzare l’esito della chirurgia.</a:t>
          </a:r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0525A2-1F50-4A8B-A5C4-3E7D25BF60CC}" type="parTrans" cxnId="{F24BF860-3DD9-43FA-8157-6B7899E8C89E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9C5CA-69F3-482D-99E3-F3AC7409DCB4}" type="sibTrans" cxnId="{F24BF860-3DD9-43FA-8157-6B7899E8C89E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912AD-9EEA-42F8-B018-D1CAD415140F}" type="pres">
      <dgm:prSet presAssocID="{CD808D73-93E0-4403-9385-A2CAD403A45D}" presName="root" presStyleCnt="0">
        <dgm:presLayoutVars>
          <dgm:dir/>
          <dgm:resizeHandles val="exact"/>
        </dgm:presLayoutVars>
      </dgm:prSet>
      <dgm:spPr/>
    </dgm:pt>
    <dgm:pt modelId="{F426CDBC-AC7E-484D-B63A-AE54A605EC32}" type="pres">
      <dgm:prSet presAssocID="{CD808D73-93E0-4403-9385-A2CAD403A45D}" presName="container" presStyleCnt="0">
        <dgm:presLayoutVars>
          <dgm:dir/>
          <dgm:resizeHandles val="exact"/>
        </dgm:presLayoutVars>
      </dgm:prSet>
      <dgm:spPr/>
    </dgm:pt>
    <dgm:pt modelId="{7B2B3014-9A60-4135-AE8A-013F067F6705}" type="pres">
      <dgm:prSet presAssocID="{2A14B72D-F351-4D1A-BCED-4E7BF0B17116}" presName="compNode" presStyleCnt="0"/>
      <dgm:spPr/>
    </dgm:pt>
    <dgm:pt modelId="{D5F31E6E-EFA8-4C93-8834-014D811732B8}" type="pres">
      <dgm:prSet presAssocID="{2A14B72D-F351-4D1A-BCED-4E7BF0B17116}" presName="iconBgRect" presStyleLbl="bgShp" presStyleIdx="0" presStyleCnt="7"/>
      <dgm:spPr/>
    </dgm:pt>
    <dgm:pt modelId="{1C00B245-47C7-4ED2-A372-4FA00CD79DD3}" type="pres">
      <dgm:prSet presAssocID="{2A14B72D-F351-4D1A-BCED-4E7BF0B1711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ttore"/>
        </a:ext>
      </dgm:extLst>
    </dgm:pt>
    <dgm:pt modelId="{48A57512-C9EA-462E-8784-44FC9E8B27F6}" type="pres">
      <dgm:prSet presAssocID="{2A14B72D-F351-4D1A-BCED-4E7BF0B17116}" presName="spaceRect" presStyleCnt="0"/>
      <dgm:spPr/>
    </dgm:pt>
    <dgm:pt modelId="{C4308207-9C75-430E-8EC5-38FA98C66EB2}" type="pres">
      <dgm:prSet presAssocID="{2A14B72D-F351-4D1A-BCED-4E7BF0B17116}" presName="textRect" presStyleLbl="revTx" presStyleIdx="0" presStyleCnt="7">
        <dgm:presLayoutVars>
          <dgm:chMax val="1"/>
          <dgm:chPref val="1"/>
        </dgm:presLayoutVars>
      </dgm:prSet>
      <dgm:spPr/>
    </dgm:pt>
    <dgm:pt modelId="{EFEE936D-2D4A-4AD8-9A72-C92F6A7722E5}" type="pres">
      <dgm:prSet presAssocID="{551E5D5F-08A4-4D64-9647-B4BACDC76CC4}" presName="sibTrans" presStyleLbl="sibTrans2D1" presStyleIdx="0" presStyleCnt="0"/>
      <dgm:spPr/>
    </dgm:pt>
    <dgm:pt modelId="{94B522C7-8227-4657-A51D-D9177051EBF2}" type="pres">
      <dgm:prSet presAssocID="{42A66342-F74C-423F-804B-778960C3364F}" presName="compNode" presStyleCnt="0"/>
      <dgm:spPr/>
    </dgm:pt>
    <dgm:pt modelId="{59B454FC-215A-43E0-93A5-CE951E0F057B}" type="pres">
      <dgm:prSet presAssocID="{42A66342-F74C-423F-804B-778960C3364F}" presName="iconBgRect" presStyleLbl="bgShp" presStyleIdx="1" presStyleCnt="7"/>
      <dgm:spPr/>
    </dgm:pt>
    <dgm:pt modelId="{9534592E-6753-4C87-A15B-43FB7AE29AC9}" type="pres">
      <dgm:prSet presAssocID="{42A66342-F74C-423F-804B-778960C3364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CC0CB68-2647-4D12-BDA2-862C110305DD}" type="pres">
      <dgm:prSet presAssocID="{42A66342-F74C-423F-804B-778960C3364F}" presName="spaceRect" presStyleCnt="0"/>
      <dgm:spPr/>
    </dgm:pt>
    <dgm:pt modelId="{F7AC4114-D52D-45A5-8E77-5FFF7F912C47}" type="pres">
      <dgm:prSet presAssocID="{42A66342-F74C-423F-804B-778960C3364F}" presName="textRect" presStyleLbl="revTx" presStyleIdx="1" presStyleCnt="7">
        <dgm:presLayoutVars>
          <dgm:chMax val="1"/>
          <dgm:chPref val="1"/>
        </dgm:presLayoutVars>
      </dgm:prSet>
      <dgm:spPr/>
    </dgm:pt>
    <dgm:pt modelId="{795FC755-A3B4-451A-99A9-90653BFE5576}" type="pres">
      <dgm:prSet presAssocID="{8D6EC4C3-1191-4A63-8137-3F93A3C4386A}" presName="sibTrans" presStyleLbl="sibTrans2D1" presStyleIdx="0" presStyleCnt="0"/>
      <dgm:spPr/>
    </dgm:pt>
    <dgm:pt modelId="{5C4DA01F-D759-4A48-8F3B-1EFA445D075C}" type="pres">
      <dgm:prSet presAssocID="{2CC15C75-B117-4EA0-9AAB-396645E2523B}" presName="compNode" presStyleCnt="0"/>
      <dgm:spPr/>
    </dgm:pt>
    <dgm:pt modelId="{483534DD-E911-4DCC-AAEF-03F31DB692C8}" type="pres">
      <dgm:prSet presAssocID="{2CC15C75-B117-4EA0-9AAB-396645E2523B}" presName="iconBgRect" presStyleLbl="bgShp" presStyleIdx="2" presStyleCnt="7"/>
      <dgm:spPr/>
    </dgm:pt>
    <dgm:pt modelId="{61EA7587-28F8-406F-8AF0-3ACAED7D1576}" type="pres">
      <dgm:prSet presAssocID="{2CC15C75-B117-4EA0-9AAB-396645E2523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rvello con riempimento a tinta unita"/>
        </a:ext>
      </dgm:extLst>
    </dgm:pt>
    <dgm:pt modelId="{E15F6F6C-2522-45C2-953D-ADE4EF723040}" type="pres">
      <dgm:prSet presAssocID="{2CC15C75-B117-4EA0-9AAB-396645E2523B}" presName="spaceRect" presStyleCnt="0"/>
      <dgm:spPr/>
    </dgm:pt>
    <dgm:pt modelId="{4171CE25-03C1-48F6-B12E-E7557991AA88}" type="pres">
      <dgm:prSet presAssocID="{2CC15C75-B117-4EA0-9AAB-396645E2523B}" presName="textRect" presStyleLbl="revTx" presStyleIdx="2" presStyleCnt="7">
        <dgm:presLayoutVars>
          <dgm:chMax val="1"/>
          <dgm:chPref val="1"/>
        </dgm:presLayoutVars>
      </dgm:prSet>
      <dgm:spPr/>
    </dgm:pt>
    <dgm:pt modelId="{F907714E-7074-4899-8575-0E10140561A6}" type="pres">
      <dgm:prSet presAssocID="{4C26E22F-54B4-4720-89AE-A84AD97900CE}" presName="sibTrans" presStyleLbl="sibTrans2D1" presStyleIdx="0" presStyleCnt="0"/>
      <dgm:spPr/>
    </dgm:pt>
    <dgm:pt modelId="{B2530A18-7258-4A15-A6D8-E06916BB7F3F}" type="pres">
      <dgm:prSet presAssocID="{DF1B88EB-4E2F-4777-8335-4779281B32B9}" presName="compNode" presStyleCnt="0"/>
      <dgm:spPr/>
    </dgm:pt>
    <dgm:pt modelId="{987857B4-7DBF-4ED7-A29A-CA3A0D6A9EF5}" type="pres">
      <dgm:prSet presAssocID="{DF1B88EB-4E2F-4777-8335-4779281B32B9}" presName="iconBgRect" presStyleLbl="bgShp" presStyleIdx="3" presStyleCnt="7"/>
      <dgm:spPr/>
    </dgm:pt>
    <dgm:pt modelId="{276D5B76-5716-466A-902A-46C18B026617}" type="pres">
      <dgm:prSet presAssocID="{DF1B88EB-4E2F-4777-8335-4779281B32B9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ma di flusso"/>
        </a:ext>
      </dgm:extLst>
    </dgm:pt>
    <dgm:pt modelId="{F3CB7EB0-92B2-4A18-982D-C5C456237ABD}" type="pres">
      <dgm:prSet presAssocID="{DF1B88EB-4E2F-4777-8335-4779281B32B9}" presName="spaceRect" presStyleCnt="0"/>
      <dgm:spPr/>
    </dgm:pt>
    <dgm:pt modelId="{DA23F84A-41AE-4222-94C0-636C83BE66BA}" type="pres">
      <dgm:prSet presAssocID="{DF1B88EB-4E2F-4777-8335-4779281B32B9}" presName="textRect" presStyleLbl="revTx" presStyleIdx="3" presStyleCnt="7">
        <dgm:presLayoutVars>
          <dgm:chMax val="1"/>
          <dgm:chPref val="1"/>
        </dgm:presLayoutVars>
      </dgm:prSet>
      <dgm:spPr/>
    </dgm:pt>
    <dgm:pt modelId="{36D01899-3D98-4943-95C3-658176D92DF1}" type="pres">
      <dgm:prSet presAssocID="{BC813259-B295-4F7C-8157-E6B0F3BCF5ED}" presName="sibTrans" presStyleLbl="sibTrans2D1" presStyleIdx="0" presStyleCnt="0"/>
      <dgm:spPr/>
    </dgm:pt>
    <dgm:pt modelId="{32AF026C-683C-4296-9C35-F4870BF060BD}" type="pres">
      <dgm:prSet presAssocID="{FFA040E4-7165-458A-B7F3-BBD5CFB04B40}" presName="compNode" presStyleCnt="0"/>
      <dgm:spPr/>
    </dgm:pt>
    <dgm:pt modelId="{36971A8A-9A9F-4A9F-AA1D-9125482BC290}" type="pres">
      <dgm:prSet presAssocID="{FFA040E4-7165-458A-B7F3-BBD5CFB04B40}" presName="iconBgRect" presStyleLbl="bgShp" presStyleIdx="4" presStyleCnt="7"/>
      <dgm:spPr/>
    </dgm:pt>
    <dgm:pt modelId="{2093CEAE-5A84-401D-86F0-752127895A17}" type="pres">
      <dgm:prSet presAssocID="{FFA040E4-7165-458A-B7F3-BBD5CFB04B4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a con riempimento a tinta unita"/>
        </a:ext>
      </dgm:extLst>
    </dgm:pt>
    <dgm:pt modelId="{D477A361-8E15-436F-93A2-3B1C7B5392F4}" type="pres">
      <dgm:prSet presAssocID="{FFA040E4-7165-458A-B7F3-BBD5CFB04B40}" presName="spaceRect" presStyleCnt="0"/>
      <dgm:spPr/>
    </dgm:pt>
    <dgm:pt modelId="{6D4B1132-55EE-4043-B976-60ADD26F04F6}" type="pres">
      <dgm:prSet presAssocID="{FFA040E4-7165-458A-B7F3-BBD5CFB04B40}" presName="textRect" presStyleLbl="revTx" presStyleIdx="4" presStyleCnt="7">
        <dgm:presLayoutVars>
          <dgm:chMax val="1"/>
          <dgm:chPref val="1"/>
        </dgm:presLayoutVars>
      </dgm:prSet>
      <dgm:spPr/>
    </dgm:pt>
    <dgm:pt modelId="{2DB77C8D-A556-4D32-8E51-B28CD781D79B}" type="pres">
      <dgm:prSet presAssocID="{EE6C25E7-C0D5-4B6C-9B4A-325AA52BB9C9}" presName="sibTrans" presStyleLbl="sibTrans2D1" presStyleIdx="0" presStyleCnt="0"/>
      <dgm:spPr/>
    </dgm:pt>
    <dgm:pt modelId="{1F9EACFD-1AEA-444C-86A4-D1B6443BD9FC}" type="pres">
      <dgm:prSet presAssocID="{874966D6-0125-4638-B2D8-AE0B8867838D}" presName="compNode" presStyleCnt="0"/>
      <dgm:spPr/>
    </dgm:pt>
    <dgm:pt modelId="{CFD42504-0640-4A58-BDE9-0C061B882F26}" type="pres">
      <dgm:prSet presAssocID="{874966D6-0125-4638-B2D8-AE0B8867838D}" presName="iconBgRect" presStyleLbl="bgShp" presStyleIdx="5" presStyleCnt="7"/>
      <dgm:spPr/>
    </dgm:pt>
    <dgm:pt modelId="{B627321D-4342-40BB-8C5A-BD6F8F674485}" type="pres">
      <dgm:prSet presAssocID="{874966D6-0125-4638-B2D8-AE0B8867838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viso"/>
        </a:ext>
      </dgm:extLst>
    </dgm:pt>
    <dgm:pt modelId="{AE2A9CAE-54CE-4FFC-801F-9E991ECB015E}" type="pres">
      <dgm:prSet presAssocID="{874966D6-0125-4638-B2D8-AE0B8867838D}" presName="spaceRect" presStyleCnt="0"/>
      <dgm:spPr/>
    </dgm:pt>
    <dgm:pt modelId="{ECDA573B-B7A5-42E1-9280-0C11C01763CC}" type="pres">
      <dgm:prSet presAssocID="{874966D6-0125-4638-B2D8-AE0B8867838D}" presName="textRect" presStyleLbl="revTx" presStyleIdx="5" presStyleCnt="7">
        <dgm:presLayoutVars>
          <dgm:chMax val="1"/>
          <dgm:chPref val="1"/>
        </dgm:presLayoutVars>
      </dgm:prSet>
      <dgm:spPr/>
    </dgm:pt>
    <dgm:pt modelId="{026D66E6-3E23-4B5A-A9A6-5F99323BCDD6}" type="pres">
      <dgm:prSet presAssocID="{FD4DE751-3BC6-44BF-B70B-B39EF8F78969}" presName="sibTrans" presStyleLbl="sibTrans2D1" presStyleIdx="0" presStyleCnt="0"/>
      <dgm:spPr/>
    </dgm:pt>
    <dgm:pt modelId="{AF12F270-195A-4FE0-9CEF-FA5C6A02E549}" type="pres">
      <dgm:prSet presAssocID="{599B8F76-9FE7-4F06-A426-F21CD0807365}" presName="compNode" presStyleCnt="0"/>
      <dgm:spPr/>
    </dgm:pt>
    <dgm:pt modelId="{56F5DA40-657F-4EC6-B362-995F81D6A9EB}" type="pres">
      <dgm:prSet presAssocID="{599B8F76-9FE7-4F06-A426-F21CD0807365}" presName="iconBgRect" presStyleLbl="bgShp" presStyleIdx="6" presStyleCnt="7"/>
      <dgm:spPr/>
    </dgm:pt>
    <dgm:pt modelId="{91810D66-5887-4083-A455-EB4B6419331F}" type="pres">
      <dgm:prSet presAssocID="{599B8F76-9FE7-4F06-A426-F21CD080736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a con ingranaggi con riempimento a tinta unita"/>
        </a:ext>
      </dgm:extLst>
    </dgm:pt>
    <dgm:pt modelId="{45BEFBA5-0AF0-4FE0-A7C2-12FAEDB57117}" type="pres">
      <dgm:prSet presAssocID="{599B8F76-9FE7-4F06-A426-F21CD0807365}" presName="spaceRect" presStyleCnt="0"/>
      <dgm:spPr/>
    </dgm:pt>
    <dgm:pt modelId="{3AE4D23A-F8A2-4A2D-BF98-C4EDBEE8F510}" type="pres">
      <dgm:prSet presAssocID="{599B8F76-9FE7-4F06-A426-F21CD080736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1BF2AF05-5B06-4308-A2BD-50CC1F139084}" type="presOf" srcId="{FFA040E4-7165-458A-B7F3-BBD5CFB04B40}" destId="{6D4B1132-55EE-4043-B976-60ADD26F04F6}" srcOrd="0" destOrd="0" presId="urn:microsoft.com/office/officeart/2018/2/layout/IconCircleList"/>
    <dgm:cxn modelId="{865FC714-330F-48FA-A8B5-CF154186D147}" type="presOf" srcId="{BC813259-B295-4F7C-8157-E6B0F3BCF5ED}" destId="{36D01899-3D98-4943-95C3-658176D92DF1}" srcOrd="0" destOrd="0" presId="urn:microsoft.com/office/officeart/2018/2/layout/IconCircleList"/>
    <dgm:cxn modelId="{F2810E19-3728-40A9-A28F-91FF22656CEE}" type="presOf" srcId="{8D6EC4C3-1191-4A63-8137-3F93A3C4386A}" destId="{795FC755-A3B4-451A-99A9-90653BFE5576}" srcOrd="0" destOrd="0" presId="urn:microsoft.com/office/officeart/2018/2/layout/IconCircleList"/>
    <dgm:cxn modelId="{7E251223-1422-4904-B73B-B860019AD93D}" type="presOf" srcId="{42A66342-F74C-423F-804B-778960C3364F}" destId="{F7AC4114-D52D-45A5-8E77-5FFF7F912C47}" srcOrd="0" destOrd="0" presId="urn:microsoft.com/office/officeart/2018/2/layout/IconCircleList"/>
    <dgm:cxn modelId="{E74E5A2A-4CB4-4586-BC2E-70AE2ADC7E68}" srcId="{CD808D73-93E0-4403-9385-A2CAD403A45D}" destId="{874966D6-0125-4638-B2D8-AE0B8867838D}" srcOrd="5" destOrd="0" parTransId="{FF73CD20-4BA9-4BC6-981F-580C0BDA7487}" sibTransId="{FD4DE751-3BC6-44BF-B70B-B39EF8F78969}"/>
    <dgm:cxn modelId="{FF291D2C-7F86-4312-A6BF-840330876248}" type="presOf" srcId="{599B8F76-9FE7-4F06-A426-F21CD0807365}" destId="{3AE4D23A-F8A2-4A2D-BF98-C4EDBEE8F510}" srcOrd="0" destOrd="0" presId="urn:microsoft.com/office/officeart/2018/2/layout/IconCircleList"/>
    <dgm:cxn modelId="{E935C72E-EAA9-415F-8808-54F4C86238D8}" type="presOf" srcId="{874966D6-0125-4638-B2D8-AE0B8867838D}" destId="{ECDA573B-B7A5-42E1-9280-0C11C01763CC}" srcOrd="0" destOrd="0" presId="urn:microsoft.com/office/officeart/2018/2/layout/IconCircleList"/>
    <dgm:cxn modelId="{A2046D3D-EE08-4830-9CC0-6B67456A41CA}" srcId="{CD808D73-93E0-4403-9385-A2CAD403A45D}" destId="{2CC15C75-B117-4EA0-9AAB-396645E2523B}" srcOrd="2" destOrd="0" parTransId="{E3FAE1C9-21F9-45EC-9DAB-DE215B8A1F29}" sibTransId="{4C26E22F-54B4-4720-89AE-A84AD97900CE}"/>
    <dgm:cxn modelId="{F24BF860-3DD9-43FA-8157-6B7899E8C89E}" srcId="{CD808D73-93E0-4403-9385-A2CAD403A45D}" destId="{599B8F76-9FE7-4F06-A426-F21CD0807365}" srcOrd="6" destOrd="0" parTransId="{3D0525A2-1F50-4A8B-A5C4-3E7D25BF60CC}" sibTransId="{CA19C5CA-69F3-482D-99E3-F3AC7409DCB4}"/>
    <dgm:cxn modelId="{30921E61-E783-42A5-8F16-47BD7A32D4DE}" type="presOf" srcId="{DF1B88EB-4E2F-4777-8335-4779281B32B9}" destId="{DA23F84A-41AE-4222-94C0-636C83BE66BA}" srcOrd="0" destOrd="0" presId="urn:microsoft.com/office/officeart/2018/2/layout/IconCircleList"/>
    <dgm:cxn modelId="{F512CD66-5423-4740-AA9F-AC30798A0A15}" srcId="{CD808D73-93E0-4403-9385-A2CAD403A45D}" destId="{2A14B72D-F351-4D1A-BCED-4E7BF0B17116}" srcOrd="0" destOrd="0" parTransId="{C1A515F3-6139-4936-91F0-7F120CA97377}" sibTransId="{551E5D5F-08A4-4D64-9647-B4BACDC76CC4}"/>
    <dgm:cxn modelId="{03A4DF4A-B6C0-45F9-A5F0-1930DC9B89DA}" type="presOf" srcId="{EE6C25E7-C0D5-4B6C-9B4A-325AA52BB9C9}" destId="{2DB77C8D-A556-4D32-8E51-B28CD781D79B}" srcOrd="0" destOrd="0" presId="urn:microsoft.com/office/officeart/2018/2/layout/IconCircleList"/>
    <dgm:cxn modelId="{59A40F4F-84F2-4BA6-92A9-2A6F400339B9}" type="presOf" srcId="{4C26E22F-54B4-4720-89AE-A84AD97900CE}" destId="{F907714E-7074-4899-8575-0E10140561A6}" srcOrd="0" destOrd="0" presId="urn:microsoft.com/office/officeart/2018/2/layout/IconCircleList"/>
    <dgm:cxn modelId="{BAC5D054-39F5-4235-AA2D-110A8D6DABFE}" srcId="{CD808D73-93E0-4403-9385-A2CAD403A45D}" destId="{DF1B88EB-4E2F-4777-8335-4779281B32B9}" srcOrd="3" destOrd="0" parTransId="{1CFA1953-35D2-43B9-9311-95987A7021FC}" sibTransId="{BC813259-B295-4F7C-8157-E6B0F3BCF5ED}"/>
    <dgm:cxn modelId="{D418C785-FE72-46DF-8802-ED122C1A3671}" type="presOf" srcId="{FD4DE751-3BC6-44BF-B70B-B39EF8F78969}" destId="{026D66E6-3E23-4B5A-A9A6-5F99323BCDD6}" srcOrd="0" destOrd="0" presId="urn:microsoft.com/office/officeart/2018/2/layout/IconCircleList"/>
    <dgm:cxn modelId="{FF0634AB-6B48-4BF0-BDC3-F2D9EDAAB095}" type="presOf" srcId="{2CC15C75-B117-4EA0-9AAB-396645E2523B}" destId="{4171CE25-03C1-48F6-B12E-E7557991AA88}" srcOrd="0" destOrd="0" presId="urn:microsoft.com/office/officeart/2018/2/layout/IconCircleList"/>
    <dgm:cxn modelId="{01F4B2C8-2FD0-470A-A3B9-6DFB2E2C5126}" srcId="{CD808D73-93E0-4403-9385-A2CAD403A45D}" destId="{FFA040E4-7165-458A-B7F3-BBD5CFB04B40}" srcOrd="4" destOrd="0" parTransId="{16F22EEE-7538-4E5E-9FDE-CB815E22BB56}" sibTransId="{EE6C25E7-C0D5-4B6C-9B4A-325AA52BB9C9}"/>
    <dgm:cxn modelId="{280442D9-384F-46C7-B198-906F605D6E49}" type="presOf" srcId="{2A14B72D-F351-4D1A-BCED-4E7BF0B17116}" destId="{C4308207-9C75-430E-8EC5-38FA98C66EB2}" srcOrd="0" destOrd="0" presId="urn:microsoft.com/office/officeart/2018/2/layout/IconCircleList"/>
    <dgm:cxn modelId="{5C968CE5-FF6A-4BE3-AF2E-22E558FE83A8}" srcId="{CD808D73-93E0-4403-9385-A2CAD403A45D}" destId="{42A66342-F74C-423F-804B-778960C3364F}" srcOrd="1" destOrd="0" parTransId="{DADB2B1C-F824-4782-9DA1-3D5EBAFA621A}" sibTransId="{8D6EC4C3-1191-4A63-8137-3F93A3C4386A}"/>
    <dgm:cxn modelId="{407C68ED-C9B5-47BF-91EC-C3AB2818CC85}" type="presOf" srcId="{CD808D73-93E0-4403-9385-A2CAD403A45D}" destId="{9A6912AD-9EEA-42F8-B018-D1CAD415140F}" srcOrd="0" destOrd="0" presId="urn:microsoft.com/office/officeart/2018/2/layout/IconCircleList"/>
    <dgm:cxn modelId="{328EE9EE-0319-4E1B-9041-2874203C5731}" type="presOf" srcId="{551E5D5F-08A4-4D64-9647-B4BACDC76CC4}" destId="{EFEE936D-2D4A-4AD8-9A72-C92F6A7722E5}" srcOrd="0" destOrd="0" presId="urn:microsoft.com/office/officeart/2018/2/layout/IconCircleList"/>
    <dgm:cxn modelId="{730B43DB-5CC9-4BAF-A2FA-C46944963F85}" type="presParOf" srcId="{9A6912AD-9EEA-42F8-B018-D1CAD415140F}" destId="{F426CDBC-AC7E-484D-B63A-AE54A605EC32}" srcOrd="0" destOrd="0" presId="urn:microsoft.com/office/officeart/2018/2/layout/IconCircleList"/>
    <dgm:cxn modelId="{1E45EA1D-05F7-4F1D-AB82-C42E02A9AD81}" type="presParOf" srcId="{F426CDBC-AC7E-484D-B63A-AE54A605EC32}" destId="{7B2B3014-9A60-4135-AE8A-013F067F6705}" srcOrd="0" destOrd="0" presId="urn:microsoft.com/office/officeart/2018/2/layout/IconCircleList"/>
    <dgm:cxn modelId="{37A49D0A-1CC3-49F1-A39C-C6AA41B89E91}" type="presParOf" srcId="{7B2B3014-9A60-4135-AE8A-013F067F6705}" destId="{D5F31E6E-EFA8-4C93-8834-014D811732B8}" srcOrd="0" destOrd="0" presId="urn:microsoft.com/office/officeart/2018/2/layout/IconCircleList"/>
    <dgm:cxn modelId="{3CBC5AF2-AC75-47F7-ABFC-86759639AE6F}" type="presParOf" srcId="{7B2B3014-9A60-4135-AE8A-013F067F6705}" destId="{1C00B245-47C7-4ED2-A372-4FA00CD79DD3}" srcOrd="1" destOrd="0" presId="urn:microsoft.com/office/officeart/2018/2/layout/IconCircleList"/>
    <dgm:cxn modelId="{B881E4B8-381F-4B13-8F0D-8B061D0CBE53}" type="presParOf" srcId="{7B2B3014-9A60-4135-AE8A-013F067F6705}" destId="{48A57512-C9EA-462E-8784-44FC9E8B27F6}" srcOrd="2" destOrd="0" presId="urn:microsoft.com/office/officeart/2018/2/layout/IconCircleList"/>
    <dgm:cxn modelId="{D1C39F9E-69CD-4038-A18E-89CFC20A693E}" type="presParOf" srcId="{7B2B3014-9A60-4135-AE8A-013F067F6705}" destId="{C4308207-9C75-430E-8EC5-38FA98C66EB2}" srcOrd="3" destOrd="0" presId="urn:microsoft.com/office/officeart/2018/2/layout/IconCircleList"/>
    <dgm:cxn modelId="{C71941B5-9A55-47E3-AAFB-FC0B3E59F7FA}" type="presParOf" srcId="{F426CDBC-AC7E-484D-B63A-AE54A605EC32}" destId="{EFEE936D-2D4A-4AD8-9A72-C92F6A7722E5}" srcOrd="1" destOrd="0" presId="urn:microsoft.com/office/officeart/2018/2/layout/IconCircleList"/>
    <dgm:cxn modelId="{69EC4118-3962-4EF4-860D-6DEA808BE0E7}" type="presParOf" srcId="{F426CDBC-AC7E-484D-B63A-AE54A605EC32}" destId="{94B522C7-8227-4657-A51D-D9177051EBF2}" srcOrd="2" destOrd="0" presId="urn:microsoft.com/office/officeart/2018/2/layout/IconCircleList"/>
    <dgm:cxn modelId="{A00AAAEC-68C8-41D6-A52E-58234BC5ABDA}" type="presParOf" srcId="{94B522C7-8227-4657-A51D-D9177051EBF2}" destId="{59B454FC-215A-43E0-93A5-CE951E0F057B}" srcOrd="0" destOrd="0" presId="urn:microsoft.com/office/officeart/2018/2/layout/IconCircleList"/>
    <dgm:cxn modelId="{94F29DEE-5537-442A-82D2-3BBC63920F17}" type="presParOf" srcId="{94B522C7-8227-4657-A51D-D9177051EBF2}" destId="{9534592E-6753-4C87-A15B-43FB7AE29AC9}" srcOrd="1" destOrd="0" presId="urn:microsoft.com/office/officeart/2018/2/layout/IconCircleList"/>
    <dgm:cxn modelId="{BFEA7FC8-AAC0-423E-8DFB-014329C9672A}" type="presParOf" srcId="{94B522C7-8227-4657-A51D-D9177051EBF2}" destId="{2CC0CB68-2647-4D12-BDA2-862C110305DD}" srcOrd="2" destOrd="0" presId="urn:microsoft.com/office/officeart/2018/2/layout/IconCircleList"/>
    <dgm:cxn modelId="{D5DBB037-74D7-4027-97CB-7E2F497A99E6}" type="presParOf" srcId="{94B522C7-8227-4657-A51D-D9177051EBF2}" destId="{F7AC4114-D52D-45A5-8E77-5FFF7F912C47}" srcOrd="3" destOrd="0" presId="urn:microsoft.com/office/officeart/2018/2/layout/IconCircleList"/>
    <dgm:cxn modelId="{45BC8660-D1C8-467C-8ABC-39D97F007888}" type="presParOf" srcId="{F426CDBC-AC7E-484D-B63A-AE54A605EC32}" destId="{795FC755-A3B4-451A-99A9-90653BFE5576}" srcOrd="3" destOrd="0" presId="urn:microsoft.com/office/officeart/2018/2/layout/IconCircleList"/>
    <dgm:cxn modelId="{10E2C444-3D5E-4574-8102-B06519F45950}" type="presParOf" srcId="{F426CDBC-AC7E-484D-B63A-AE54A605EC32}" destId="{5C4DA01F-D759-4A48-8F3B-1EFA445D075C}" srcOrd="4" destOrd="0" presId="urn:microsoft.com/office/officeart/2018/2/layout/IconCircleList"/>
    <dgm:cxn modelId="{A6CF71A1-6B47-41C4-B7A3-C9C8B902E411}" type="presParOf" srcId="{5C4DA01F-D759-4A48-8F3B-1EFA445D075C}" destId="{483534DD-E911-4DCC-AAEF-03F31DB692C8}" srcOrd="0" destOrd="0" presId="urn:microsoft.com/office/officeart/2018/2/layout/IconCircleList"/>
    <dgm:cxn modelId="{F6EC6CEB-06EA-46E9-A090-9D5D6E8CFBB7}" type="presParOf" srcId="{5C4DA01F-D759-4A48-8F3B-1EFA445D075C}" destId="{61EA7587-28F8-406F-8AF0-3ACAED7D1576}" srcOrd="1" destOrd="0" presId="urn:microsoft.com/office/officeart/2018/2/layout/IconCircleList"/>
    <dgm:cxn modelId="{06553061-B4E8-40B4-BEAA-5A1B2B2163A0}" type="presParOf" srcId="{5C4DA01F-D759-4A48-8F3B-1EFA445D075C}" destId="{E15F6F6C-2522-45C2-953D-ADE4EF723040}" srcOrd="2" destOrd="0" presId="urn:microsoft.com/office/officeart/2018/2/layout/IconCircleList"/>
    <dgm:cxn modelId="{8B9521BD-7058-4133-872C-1BB5940CB26F}" type="presParOf" srcId="{5C4DA01F-D759-4A48-8F3B-1EFA445D075C}" destId="{4171CE25-03C1-48F6-B12E-E7557991AA88}" srcOrd="3" destOrd="0" presId="urn:microsoft.com/office/officeart/2018/2/layout/IconCircleList"/>
    <dgm:cxn modelId="{58497C88-5877-4BFA-A16E-CCD2025C06B0}" type="presParOf" srcId="{F426CDBC-AC7E-484D-B63A-AE54A605EC32}" destId="{F907714E-7074-4899-8575-0E10140561A6}" srcOrd="5" destOrd="0" presId="urn:microsoft.com/office/officeart/2018/2/layout/IconCircleList"/>
    <dgm:cxn modelId="{785454F9-A980-4C38-A37F-0301E82CE2D6}" type="presParOf" srcId="{F426CDBC-AC7E-484D-B63A-AE54A605EC32}" destId="{B2530A18-7258-4A15-A6D8-E06916BB7F3F}" srcOrd="6" destOrd="0" presId="urn:microsoft.com/office/officeart/2018/2/layout/IconCircleList"/>
    <dgm:cxn modelId="{6F643831-5A0F-424C-B595-72380D04A27B}" type="presParOf" srcId="{B2530A18-7258-4A15-A6D8-E06916BB7F3F}" destId="{987857B4-7DBF-4ED7-A29A-CA3A0D6A9EF5}" srcOrd="0" destOrd="0" presId="urn:microsoft.com/office/officeart/2018/2/layout/IconCircleList"/>
    <dgm:cxn modelId="{F2AEFF63-9DDF-40C2-A313-474D9D8694FB}" type="presParOf" srcId="{B2530A18-7258-4A15-A6D8-E06916BB7F3F}" destId="{276D5B76-5716-466A-902A-46C18B026617}" srcOrd="1" destOrd="0" presId="urn:microsoft.com/office/officeart/2018/2/layout/IconCircleList"/>
    <dgm:cxn modelId="{A71FFF34-87FF-4074-81A2-F8C5BB562EF9}" type="presParOf" srcId="{B2530A18-7258-4A15-A6D8-E06916BB7F3F}" destId="{F3CB7EB0-92B2-4A18-982D-C5C456237ABD}" srcOrd="2" destOrd="0" presId="urn:microsoft.com/office/officeart/2018/2/layout/IconCircleList"/>
    <dgm:cxn modelId="{CD67B396-4FD8-4399-9182-E505635ACB67}" type="presParOf" srcId="{B2530A18-7258-4A15-A6D8-E06916BB7F3F}" destId="{DA23F84A-41AE-4222-94C0-636C83BE66BA}" srcOrd="3" destOrd="0" presId="urn:microsoft.com/office/officeart/2018/2/layout/IconCircleList"/>
    <dgm:cxn modelId="{D5A30013-5637-4506-A6FA-5E7E8E171393}" type="presParOf" srcId="{F426CDBC-AC7E-484D-B63A-AE54A605EC32}" destId="{36D01899-3D98-4943-95C3-658176D92DF1}" srcOrd="7" destOrd="0" presId="urn:microsoft.com/office/officeart/2018/2/layout/IconCircleList"/>
    <dgm:cxn modelId="{37003565-A0FA-4D4A-A7F7-858BBE447AA8}" type="presParOf" srcId="{F426CDBC-AC7E-484D-B63A-AE54A605EC32}" destId="{32AF026C-683C-4296-9C35-F4870BF060BD}" srcOrd="8" destOrd="0" presId="urn:microsoft.com/office/officeart/2018/2/layout/IconCircleList"/>
    <dgm:cxn modelId="{A16C3423-2E9E-4292-9172-6FEEBF2ACE2C}" type="presParOf" srcId="{32AF026C-683C-4296-9C35-F4870BF060BD}" destId="{36971A8A-9A9F-4A9F-AA1D-9125482BC290}" srcOrd="0" destOrd="0" presId="urn:microsoft.com/office/officeart/2018/2/layout/IconCircleList"/>
    <dgm:cxn modelId="{D13EFD8D-063C-4412-9EC9-93B929BB08CB}" type="presParOf" srcId="{32AF026C-683C-4296-9C35-F4870BF060BD}" destId="{2093CEAE-5A84-401D-86F0-752127895A17}" srcOrd="1" destOrd="0" presId="urn:microsoft.com/office/officeart/2018/2/layout/IconCircleList"/>
    <dgm:cxn modelId="{F0B96720-7E8F-4CB5-9092-EABC769C13C5}" type="presParOf" srcId="{32AF026C-683C-4296-9C35-F4870BF060BD}" destId="{D477A361-8E15-436F-93A2-3B1C7B5392F4}" srcOrd="2" destOrd="0" presId="urn:microsoft.com/office/officeart/2018/2/layout/IconCircleList"/>
    <dgm:cxn modelId="{2068D64E-1D45-4A57-A6F3-711AC48B8679}" type="presParOf" srcId="{32AF026C-683C-4296-9C35-F4870BF060BD}" destId="{6D4B1132-55EE-4043-B976-60ADD26F04F6}" srcOrd="3" destOrd="0" presId="urn:microsoft.com/office/officeart/2018/2/layout/IconCircleList"/>
    <dgm:cxn modelId="{7DCAA2F0-D812-4653-A05A-3B3A261AC4EB}" type="presParOf" srcId="{F426CDBC-AC7E-484D-B63A-AE54A605EC32}" destId="{2DB77C8D-A556-4D32-8E51-B28CD781D79B}" srcOrd="9" destOrd="0" presId="urn:microsoft.com/office/officeart/2018/2/layout/IconCircleList"/>
    <dgm:cxn modelId="{37E49A0A-3535-4913-97CA-5B719FFFC7DD}" type="presParOf" srcId="{F426CDBC-AC7E-484D-B63A-AE54A605EC32}" destId="{1F9EACFD-1AEA-444C-86A4-D1B6443BD9FC}" srcOrd="10" destOrd="0" presId="urn:microsoft.com/office/officeart/2018/2/layout/IconCircleList"/>
    <dgm:cxn modelId="{09965492-6759-4434-AEF5-B60EA7D0F18B}" type="presParOf" srcId="{1F9EACFD-1AEA-444C-86A4-D1B6443BD9FC}" destId="{CFD42504-0640-4A58-BDE9-0C061B882F26}" srcOrd="0" destOrd="0" presId="urn:microsoft.com/office/officeart/2018/2/layout/IconCircleList"/>
    <dgm:cxn modelId="{D999BAD5-FCB3-4F89-B10A-4876CD780A1C}" type="presParOf" srcId="{1F9EACFD-1AEA-444C-86A4-D1B6443BD9FC}" destId="{B627321D-4342-40BB-8C5A-BD6F8F674485}" srcOrd="1" destOrd="0" presId="urn:microsoft.com/office/officeart/2018/2/layout/IconCircleList"/>
    <dgm:cxn modelId="{931082CC-6A7A-4F09-8D70-FCC50E38D0B7}" type="presParOf" srcId="{1F9EACFD-1AEA-444C-86A4-D1B6443BD9FC}" destId="{AE2A9CAE-54CE-4FFC-801F-9E991ECB015E}" srcOrd="2" destOrd="0" presId="urn:microsoft.com/office/officeart/2018/2/layout/IconCircleList"/>
    <dgm:cxn modelId="{89C2CADF-504A-47CE-80D5-908BA6CA2A4C}" type="presParOf" srcId="{1F9EACFD-1AEA-444C-86A4-D1B6443BD9FC}" destId="{ECDA573B-B7A5-42E1-9280-0C11C01763CC}" srcOrd="3" destOrd="0" presId="urn:microsoft.com/office/officeart/2018/2/layout/IconCircleList"/>
    <dgm:cxn modelId="{EA86BA7E-0714-4248-929B-92AC505A9C2C}" type="presParOf" srcId="{F426CDBC-AC7E-484D-B63A-AE54A605EC32}" destId="{026D66E6-3E23-4B5A-A9A6-5F99323BCDD6}" srcOrd="11" destOrd="0" presId="urn:microsoft.com/office/officeart/2018/2/layout/IconCircleList"/>
    <dgm:cxn modelId="{A4F3CBC9-AA41-4E64-8C68-99E1FC04C5EB}" type="presParOf" srcId="{F426CDBC-AC7E-484D-B63A-AE54A605EC32}" destId="{AF12F270-195A-4FE0-9CEF-FA5C6A02E549}" srcOrd="12" destOrd="0" presId="urn:microsoft.com/office/officeart/2018/2/layout/IconCircleList"/>
    <dgm:cxn modelId="{131007F3-7009-47DD-BD9C-0237C4538D3B}" type="presParOf" srcId="{AF12F270-195A-4FE0-9CEF-FA5C6A02E549}" destId="{56F5DA40-657F-4EC6-B362-995F81D6A9EB}" srcOrd="0" destOrd="0" presId="urn:microsoft.com/office/officeart/2018/2/layout/IconCircleList"/>
    <dgm:cxn modelId="{33AA0173-C6BD-46D9-B179-4D74D4662622}" type="presParOf" srcId="{AF12F270-195A-4FE0-9CEF-FA5C6A02E549}" destId="{91810D66-5887-4083-A455-EB4B6419331F}" srcOrd="1" destOrd="0" presId="urn:microsoft.com/office/officeart/2018/2/layout/IconCircleList"/>
    <dgm:cxn modelId="{DC89FDE6-1A81-4F0C-B2F6-1702EB4C499F}" type="presParOf" srcId="{AF12F270-195A-4FE0-9CEF-FA5C6A02E549}" destId="{45BEFBA5-0AF0-4FE0-A7C2-12FAEDB57117}" srcOrd="2" destOrd="0" presId="urn:microsoft.com/office/officeart/2018/2/layout/IconCircleList"/>
    <dgm:cxn modelId="{64039719-ABCD-4EB7-9219-3F7347BF07F6}" type="presParOf" srcId="{AF12F270-195A-4FE0-9CEF-FA5C6A02E549}" destId="{3AE4D23A-F8A2-4A2D-BF98-C4EDBEE8F51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6A83EB-4074-4E37-84C0-630C42EE9BB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A9EB4C-B4F8-4C01-89E0-D68FAD4638EF}">
      <dgm:prSet phldrT="[Testo]" custT="1"/>
      <dgm:spPr/>
      <dgm:t>
        <a:bodyPr/>
        <a:lstStyle/>
        <a:p>
          <a:r>
            <a: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funzionamento psicologico dei candidati alla chirurgia bariatrica nella fase preoperatoria</a:t>
          </a:r>
          <a:endParaRPr lang="it-IT" sz="1400" dirty="0"/>
        </a:p>
      </dgm:t>
    </dgm:pt>
    <dgm:pt modelId="{168F2802-28F0-4B53-994E-F4A8F7EDB7B8}" type="parTrans" cxnId="{623F92AB-DD4E-43FB-A061-F019C95580C2}">
      <dgm:prSet/>
      <dgm:spPr/>
      <dgm:t>
        <a:bodyPr/>
        <a:lstStyle/>
        <a:p>
          <a:endParaRPr lang="it-IT" sz="2800"/>
        </a:p>
      </dgm:t>
    </dgm:pt>
    <dgm:pt modelId="{A7F28837-A389-4469-9260-08B092418D77}" type="sibTrans" cxnId="{623F92AB-DD4E-43FB-A061-F019C95580C2}">
      <dgm:prSet/>
      <dgm:spPr/>
      <dgm:t>
        <a:bodyPr/>
        <a:lstStyle/>
        <a:p>
          <a:endParaRPr lang="it-IT" sz="2800"/>
        </a:p>
      </dgm:t>
    </dgm:pt>
    <dgm:pt modelId="{E32625C7-D7E6-4068-A646-0C42EDE6EB3B}">
      <dgm:prSet phldrT="[Testo]" custT="1"/>
      <dgm:spPr/>
      <dgm:t>
        <a:bodyPr/>
        <a:lstStyle/>
        <a:p>
          <a:pPr>
            <a:buClr>
              <a:schemeClr val="accent1"/>
            </a:buClr>
            <a:buSzPct val="100000"/>
            <a:buFont typeface="Arial" panose="020B0604020202020204" pitchFamily="34" charset="0"/>
            <a:buChar char="•"/>
          </a:pPr>
          <a:r>
            <a: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identificare i fattori di rischio </a:t>
          </a:r>
          <a:endParaRPr lang="it-IT" sz="1600" dirty="0"/>
        </a:p>
      </dgm:t>
    </dgm:pt>
    <dgm:pt modelId="{F77E27DD-AFFC-412C-BF76-E4B743F61373}" type="parTrans" cxnId="{C25CF9B9-B9C4-40B0-99C1-C2E67D47A819}">
      <dgm:prSet/>
      <dgm:spPr/>
      <dgm:t>
        <a:bodyPr/>
        <a:lstStyle/>
        <a:p>
          <a:endParaRPr lang="it-IT" sz="2800"/>
        </a:p>
      </dgm:t>
    </dgm:pt>
    <dgm:pt modelId="{22112FB6-EB3D-4832-9CC7-BA12A93CA32E}" type="sibTrans" cxnId="{C25CF9B9-B9C4-40B0-99C1-C2E67D47A819}">
      <dgm:prSet/>
      <dgm:spPr/>
      <dgm:t>
        <a:bodyPr/>
        <a:lstStyle/>
        <a:p>
          <a:endParaRPr lang="it-IT" sz="2800"/>
        </a:p>
      </dgm:t>
    </dgm:pt>
    <dgm:pt modelId="{B8845AE5-5C3C-4C5A-BBAA-51FDE7CD6542}">
      <dgm:prSet phldrT="[Testo]" custT="1"/>
      <dgm:spPr/>
      <dgm:t>
        <a:bodyPr/>
        <a:lstStyle/>
        <a:p>
          <a:pPr>
            <a:buClr>
              <a:schemeClr val="accent1"/>
            </a:buClr>
            <a:buSzPct val="100000"/>
            <a:buFont typeface="Arial" panose="020B0604020202020204" pitchFamily="34" charset="0"/>
            <a:buChar char="•"/>
          </a:pPr>
          <a:r>
            <a: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i possibili predittori della risposta alla chirurgia.</a:t>
          </a:r>
          <a:endParaRPr lang="it-IT" sz="1600" dirty="0"/>
        </a:p>
      </dgm:t>
    </dgm:pt>
    <dgm:pt modelId="{A047F699-B6C8-49D6-B05D-E9C5359A99CE}" type="parTrans" cxnId="{E0AC1B0F-A776-4A38-AB4A-032718ED27EC}">
      <dgm:prSet/>
      <dgm:spPr/>
      <dgm:t>
        <a:bodyPr/>
        <a:lstStyle/>
        <a:p>
          <a:endParaRPr lang="it-IT" sz="2800"/>
        </a:p>
      </dgm:t>
    </dgm:pt>
    <dgm:pt modelId="{E2A7F60D-5365-4326-9C38-D278FC23A9F9}" type="sibTrans" cxnId="{E0AC1B0F-A776-4A38-AB4A-032718ED27EC}">
      <dgm:prSet/>
      <dgm:spPr/>
      <dgm:t>
        <a:bodyPr/>
        <a:lstStyle/>
        <a:p>
          <a:endParaRPr lang="it-IT" sz="2800"/>
        </a:p>
      </dgm:t>
    </dgm:pt>
    <dgm:pt modelId="{325F62DD-0C71-486D-AEB1-08B87E1085C8}" type="pres">
      <dgm:prSet presAssocID="{BA6A83EB-4074-4E37-84C0-630C42EE9BB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D35E731-C972-4373-80BE-B6BF6E58F95C}" type="pres">
      <dgm:prSet presAssocID="{3DA9EB4C-B4F8-4C01-89E0-D68FAD4638EF}" presName="Accent1" presStyleCnt="0"/>
      <dgm:spPr/>
    </dgm:pt>
    <dgm:pt modelId="{0710ACF3-4097-49ED-AFD6-DB746B7CC2A4}" type="pres">
      <dgm:prSet presAssocID="{3DA9EB4C-B4F8-4C01-89E0-D68FAD4638EF}" presName="Accent" presStyleLbl="node1" presStyleIdx="0" presStyleCnt="3"/>
      <dgm:spPr/>
    </dgm:pt>
    <dgm:pt modelId="{0A4D71C5-F95B-4E42-A4E3-0BE71BE76FBC}" type="pres">
      <dgm:prSet presAssocID="{3DA9EB4C-B4F8-4C01-89E0-D68FAD4638EF}" presName="Parent1" presStyleLbl="revTx" presStyleIdx="0" presStyleCnt="3" custLinFactNeighborX="921" custLinFactNeighborY="-12908">
        <dgm:presLayoutVars>
          <dgm:chMax val="1"/>
          <dgm:chPref val="1"/>
          <dgm:bulletEnabled val="1"/>
        </dgm:presLayoutVars>
      </dgm:prSet>
      <dgm:spPr/>
    </dgm:pt>
    <dgm:pt modelId="{E4EFF9B8-EFC4-41E2-9BBB-33F3E976DE82}" type="pres">
      <dgm:prSet presAssocID="{E32625C7-D7E6-4068-A646-0C42EDE6EB3B}" presName="Accent2" presStyleCnt="0"/>
      <dgm:spPr/>
    </dgm:pt>
    <dgm:pt modelId="{0BF95EAF-8AD9-46AA-8475-D12F55AC0D82}" type="pres">
      <dgm:prSet presAssocID="{E32625C7-D7E6-4068-A646-0C42EDE6EB3B}" presName="Accent" presStyleLbl="node1" presStyleIdx="1" presStyleCnt="3"/>
      <dgm:spPr>
        <a:solidFill>
          <a:srgbClr val="EEC84F"/>
        </a:solidFill>
      </dgm:spPr>
    </dgm:pt>
    <dgm:pt modelId="{326F038C-517C-447E-9929-F666C5773524}" type="pres">
      <dgm:prSet presAssocID="{E32625C7-D7E6-4068-A646-0C42EDE6EB3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758D27C-AB63-40C8-AD18-BADC33D0DEF0}" type="pres">
      <dgm:prSet presAssocID="{B8845AE5-5C3C-4C5A-BBAA-51FDE7CD6542}" presName="Accent3" presStyleCnt="0"/>
      <dgm:spPr/>
    </dgm:pt>
    <dgm:pt modelId="{F6E17341-E87D-428F-A51E-F1D2114ABCA0}" type="pres">
      <dgm:prSet presAssocID="{B8845AE5-5C3C-4C5A-BBAA-51FDE7CD6542}" presName="Accent" presStyleLbl="node1" presStyleIdx="2" presStyleCnt="3"/>
      <dgm:spPr>
        <a:solidFill>
          <a:srgbClr val="A86430"/>
        </a:solidFill>
      </dgm:spPr>
    </dgm:pt>
    <dgm:pt modelId="{18293634-0F98-4188-ABEB-5BD3B83C2528}" type="pres">
      <dgm:prSet presAssocID="{B8845AE5-5C3C-4C5A-BBAA-51FDE7CD6542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0AC1B0F-A776-4A38-AB4A-032718ED27EC}" srcId="{BA6A83EB-4074-4E37-84C0-630C42EE9BB5}" destId="{B8845AE5-5C3C-4C5A-BBAA-51FDE7CD6542}" srcOrd="2" destOrd="0" parTransId="{A047F699-B6C8-49D6-B05D-E9C5359A99CE}" sibTransId="{E2A7F60D-5365-4326-9C38-D278FC23A9F9}"/>
    <dgm:cxn modelId="{77365F62-6D91-409C-8956-4A7EE18FD321}" type="presOf" srcId="{B8845AE5-5C3C-4C5A-BBAA-51FDE7CD6542}" destId="{18293634-0F98-4188-ABEB-5BD3B83C2528}" srcOrd="0" destOrd="0" presId="urn:microsoft.com/office/officeart/2009/layout/CircleArrowProcess"/>
    <dgm:cxn modelId="{0697B469-1A19-48DD-93CA-442838CAF453}" type="presOf" srcId="{E32625C7-D7E6-4068-A646-0C42EDE6EB3B}" destId="{326F038C-517C-447E-9929-F666C5773524}" srcOrd="0" destOrd="0" presId="urn:microsoft.com/office/officeart/2009/layout/CircleArrowProcess"/>
    <dgm:cxn modelId="{623F92AB-DD4E-43FB-A061-F019C95580C2}" srcId="{BA6A83EB-4074-4E37-84C0-630C42EE9BB5}" destId="{3DA9EB4C-B4F8-4C01-89E0-D68FAD4638EF}" srcOrd="0" destOrd="0" parTransId="{168F2802-28F0-4B53-994E-F4A8F7EDB7B8}" sibTransId="{A7F28837-A389-4469-9260-08B092418D77}"/>
    <dgm:cxn modelId="{C25CF9B9-B9C4-40B0-99C1-C2E67D47A819}" srcId="{BA6A83EB-4074-4E37-84C0-630C42EE9BB5}" destId="{E32625C7-D7E6-4068-A646-0C42EDE6EB3B}" srcOrd="1" destOrd="0" parTransId="{F77E27DD-AFFC-412C-BF76-E4B743F61373}" sibTransId="{22112FB6-EB3D-4832-9CC7-BA12A93CA32E}"/>
    <dgm:cxn modelId="{58745DDD-B744-4648-A58E-2E3587D94DD0}" type="presOf" srcId="{3DA9EB4C-B4F8-4C01-89E0-D68FAD4638EF}" destId="{0A4D71C5-F95B-4E42-A4E3-0BE71BE76FBC}" srcOrd="0" destOrd="0" presId="urn:microsoft.com/office/officeart/2009/layout/CircleArrowProcess"/>
    <dgm:cxn modelId="{5833F7FB-456B-43DF-94AF-F73138ED0EE0}" type="presOf" srcId="{BA6A83EB-4074-4E37-84C0-630C42EE9BB5}" destId="{325F62DD-0C71-486D-AEB1-08B87E1085C8}" srcOrd="0" destOrd="0" presId="urn:microsoft.com/office/officeart/2009/layout/CircleArrowProcess"/>
    <dgm:cxn modelId="{B4F896C9-42B5-4BE7-84F1-19BC6BB2E04B}" type="presParOf" srcId="{325F62DD-0C71-486D-AEB1-08B87E1085C8}" destId="{9D35E731-C972-4373-80BE-B6BF6E58F95C}" srcOrd="0" destOrd="0" presId="urn:microsoft.com/office/officeart/2009/layout/CircleArrowProcess"/>
    <dgm:cxn modelId="{49EA3473-141F-4639-9385-AB7227098182}" type="presParOf" srcId="{9D35E731-C972-4373-80BE-B6BF6E58F95C}" destId="{0710ACF3-4097-49ED-AFD6-DB746B7CC2A4}" srcOrd="0" destOrd="0" presId="urn:microsoft.com/office/officeart/2009/layout/CircleArrowProcess"/>
    <dgm:cxn modelId="{8F9C5F6E-A258-4D1B-B047-15EC232AE3EE}" type="presParOf" srcId="{325F62DD-0C71-486D-AEB1-08B87E1085C8}" destId="{0A4D71C5-F95B-4E42-A4E3-0BE71BE76FBC}" srcOrd="1" destOrd="0" presId="urn:microsoft.com/office/officeart/2009/layout/CircleArrowProcess"/>
    <dgm:cxn modelId="{E02FAFF9-4E25-4752-B1B2-08B53FAEA9BC}" type="presParOf" srcId="{325F62DD-0C71-486D-AEB1-08B87E1085C8}" destId="{E4EFF9B8-EFC4-41E2-9BBB-33F3E976DE82}" srcOrd="2" destOrd="0" presId="urn:microsoft.com/office/officeart/2009/layout/CircleArrowProcess"/>
    <dgm:cxn modelId="{0AFD65E5-2B2F-4B3F-BC6E-2FA6E9A0D66C}" type="presParOf" srcId="{E4EFF9B8-EFC4-41E2-9BBB-33F3E976DE82}" destId="{0BF95EAF-8AD9-46AA-8475-D12F55AC0D82}" srcOrd="0" destOrd="0" presId="urn:microsoft.com/office/officeart/2009/layout/CircleArrowProcess"/>
    <dgm:cxn modelId="{314E592E-E569-4D2C-978D-1C0132A8D596}" type="presParOf" srcId="{325F62DD-0C71-486D-AEB1-08B87E1085C8}" destId="{326F038C-517C-447E-9929-F666C5773524}" srcOrd="3" destOrd="0" presId="urn:microsoft.com/office/officeart/2009/layout/CircleArrowProcess"/>
    <dgm:cxn modelId="{0F4DE39D-0FD2-4DDA-8992-0E80C6A7EF7E}" type="presParOf" srcId="{325F62DD-0C71-486D-AEB1-08B87E1085C8}" destId="{5758D27C-AB63-40C8-AD18-BADC33D0DEF0}" srcOrd="4" destOrd="0" presId="urn:microsoft.com/office/officeart/2009/layout/CircleArrowProcess"/>
    <dgm:cxn modelId="{B3A6CA5C-8D9C-4D46-B44D-E4BB0064863E}" type="presParOf" srcId="{5758D27C-AB63-40C8-AD18-BADC33D0DEF0}" destId="{F6E17341-E87D-428F-A51E-F1D2114ABCA0}" srcOrd="0" destOrd="0" presId="urn:microsoft.com/office/officeart/2009/layout/CircleArrowProcess"/>
    <dgm:cxn modelId="{F810843B-001B-4B5C-9A57-A3E7EE618EC0}" type="presParOf" srcId="{325F62DD-0C71-486D-AEB1-08B87E1085C8}" destId="{18293634-0F98-4188-ABEB-5BD3B83C252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D7BE61-225F-4239-AB4E-3928B424071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D8ED96B-6CF0-46F3-829B-3F30739728C1}">
      <dgm:prSet/>
      <dgm:spPr>
        <a:gradFill rotWithShape="0">
          <a:gsLst>
            <a:gs pos="100000">
              <a:srgbClr val="EFCB55"/>
            </a:gs>
            <a:gs pos="100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</a:gradFill>
      </dgm:spPr>
      <dgm:t>
        <a:bodyPr/>
        <a:lstStyle/>
        <a:p>
          <a:r>
            <a:rPr lang="it-IT" dirty="0">
              <a:solidFill>
                <a:schemeClr val="tx1"/>
              </a:solidFill>
            </a:rPr>
            <a:t>Abbiamo incluso 97 pazienti valutati presso l'Unità di Chirurgia Generale dell'Ospedale Universitario di Messina, 33 dei quali hanno completato un follow-up online circa un anno dopo l'intervento chirurgico. Tutte le analisi sono state condotte utilizzando SPSS, impostando il livello di significatività a p &lt; 0,05).</a:t>
          </a:r>
        </a:p>
      </dgm:t>
    </dgm:pt>
    <dgm:pt modelId="{82B93F1F-8228-4190-BB9E-1896E3DD8BDB}" type="parTrans" cxnId="{A40A78B8-3F7C-4FA1-BF04-FDCE598D4402}">
      <dgm:prSet/>
      <dgm:spPr/>
      <dgm:t>
        <a:bodyPr/>
        <a:lstStyle/>
        <a:p>
          <a:endParaRPr lang="it-IT"/>
        </a:p>
      </dgm:t>
    </dgm:pt>
    <dgm:pt modelId="{F756CDF3-B07C-48C9-8DB1-2DE104999AC1}" type="sibTrans" cxnId="{A40A78B8-3F7C-4FA1-BF04-FDCE598D4402}">
      <dgm:prSet/>
      <dgm:spPr/>
      <dgm:t>
        <a:bodyPr/>
        <a:lstStyle/>
        <a:p>
          <a:endParaRPr lang="it-IT"/>
        </a:p>
      </dgm:t>
    </dgm:pt>
    <dgm:pt modelId="{15E1BAE2-F570-444E-B968-577DFEAE14C5}" type="pres">
      <dgm:prSet presAssocID="{5ED7BE61-225F-4239-AB4E-3928B424071D}" presName="linear" presStyleCnt="0">
        <dgm:presLayoutVars>
          <dgm:animLvl val="lvl"/>
          <dgm:resizeHandles val="exact"/>
        </dgm:presLayoutVars>
      </dgm:prSet>
      <dgm:spPr/>
    </dgm:pt>
    <dgm:pt modelId="{AEDDF509-F8B8-472D-BD19-4756BAF997EA}" type="pres">
      <dgm:prSet presAssocID="{8D8ED96B-6CF0-46F3-829B-3F30739728C1}" presName="parentText" presStyleLbl="node1" presStyleIdx="0" presStyleCnt="1" custLinFactNeighborX="6815" custLinFactNeighborY="8939">
        <dgm:presLayoutVars>
          <dgm:chMax val="0"/>
          <dgm:bulletEnabled val="1"/>
        </dgm:presLayoutVars>
      </dgm:prSet>
      <dgm:spPr/>
    </dgm:pt>
  </dgm:ptLst>
  <dgm:cxnLst>
    <dgm:cxn modelId="{5B2CF81E-0642-4355-A9B3-AC5535DC0A6F}" type="presOf" srcId="{5ED7BE61-225F-4239-AB4E-3928B424071D}" destId="{15E1BAE2-F570-444E-B968-577DFEAE14C5}" srcOrd="0" destOrd="0" presId="urn:microsoft.com/office/officeart/2005/8/layout/vList2"/>
    <dgm:cxn modelId="{D7BE0B40-82DD-494B-ACF8-7C96D096A289}" type="presOf" srcId="{8D8ED96B-6CF0-46F3-829B-3F30739728C1}" destId="{AEDDF509-F8B8-472D-BD19-4756BAF997EA}" srcOrd="0" destOrd="0" presId="urn:microsoft.com/office/officeart/2005/8/layout/vList2"/>
    <dgm:cxn modelId="{A40A78B8-3F7C-4FA1-BF04-FDCE598D4402}" srcId="{5ED7BE61-225F-4239-AB4E-3928B424071D}" destId="{8D8ED96B-6CF0-46F3-829B-3F30739728C1}" srcOrd="0" destOrd="0" parTransId="{82B93F1F-8228-4190-BB9E-1896E3DD8BDB}" sibTransId="{F756CDF3-B07C-48C9-8DB1-2DE104999AC1}"/>
    <dgm:cxn modelId="{FC16CA29-2AAD-4849-8832-975F7807AA06}" type="presParOf" srcId="{15E1BAE2-F570-444E-B968-577DFEAE14C5}" destId="{AEDDF509-F8B8-472D-BD19-4756BAF99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8457F1-5E55-4FE6-94BF-A102323B2093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CAAEF88C-F96C-4B1F-AAB9-D8CD4771780D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Beck </a:t>
          </a:r>
          <a:r>
            <a:rPr lang="it-IT" sz="1800" b="1" dirty="0" err="1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Depression</a:t>
          </a:r>
          <a: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Inventory (BDI-II)</a:t>
          </a:r>
          <a:b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66D28-ED5F-4ED5-8D1E-58C1DB2764CF}" type="parTrans" cxnId="{5A123256-79D5-4C48-AAF8-88B530F6EAB2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63595-D88D-409E-8A41-2D05473D5E5B}" type="sibTrans" cxnId="{5A123256-79D5-4C48-AAF8-88B530F6EAB2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94A86F-6D11-4AFD-9974-202AA87A6314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dirty="0" err="1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Binge</a:t>
          </a:r>
          <a:r>
            <a:rPr lang="it-IT" sz="1800" b="1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</a:t>
          </a:r>
          <a:r>
            <a:rPr lang="it-IT" sz="1800" b="1" dirty="0" err="1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Eating</a:t>
          </a:r>
          <a:r>
            <a:rPr lang="it-IT" sz="1800" b="1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Scale (BES)</a:t>
          </a:r>
          <a:br>
            <a:rPr lang="it-IT" sz="1800" b="1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endParaRPr lang="it-IT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63C36-3853-46E4-9411-82247680DA26}" type="parTrans" cxnId="{109C8D64-899B-4B82-8B78-693A1579F215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B7352-D905-465C-BACB-6467A9C6F170}" type="sibTrans" cxnId="{109C8D64-899B-4B82-8B78-693A1579F215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A2C43-0827-480B-8FFC-9DAEB32A0A3E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Body </a:t>
          </a:r>
          <a:r>
            <a:rPr lang="it-IT" sz="1800" b="1" dirty="0" err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Uneasiness</a:t>
          </a:r>
          <a:r>
            <a:rPr lang="it-IT" sz="1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Test</a:t>
          </a:r>
          <a:br>
            <a:rPr lang="it-IT" sz="1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</a:br>
          <a:r>
            <a:rPr lang="it-IT" sz="1800" b="1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(BUT)</a:t>
          </a:r>
        </a:p>
      </dgm:t>
    </dgm:pt>
    <dgm:pt modelId="{0AEDF422-7F21-4DC1-835D-F383627342E8}" type="parTrans" cxnId="{103D367A-EE81-4CF2-B02B-9EE10F289448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9413BB-47CB-45D5-87F4-2DE30BC7A4BA}" type="sibTrans" cxnId="{103D367A-EE81-4CF2-B02B-9EE10F289448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998FB3-3643-4ABA-A16B-57ADCD1AB521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Short Form Health </a:t>
          </a:r>
          <a:b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Survey </a:t>
          </a:r>
          <a:b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r>
            <a:rPr lang="it-IT" sz="1800" b="1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(SF-36)</a:t>
          </a:r>
        </a:p>
      </dgm:t>
    </dgm:pt>
    <dgm:pt modelId="{19577EBC-FFA0-4281-91BB-BADEC6456A44}" type="parTrans" cxnId="{4092F078-9EFD-48E5-B20F-8A79BB9C1C45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8B49CF-738A-4B75-B6C6-1A07E084A70A}" type="sibTrans" cxnId="{4092F078-9EFD-48E5-B20F-8A79BB9C1C45}">
      <dgm:prSet/>
      <dgm:spPr/>
      <dgm:t>
        <a:bodyPr/>
        <a:lstStyle/>
        <a:p>
          <a:endParaRPr lang="it-IT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E8B88-5AF4-4DA2-93E6-5A73E4B884B0}" type="pres">
      <dgm:prSet presAssocID="{2F8457F1-5E55-4FE6-94BF-A102323B2093}" presName="root" presStyleCnt="0">
        <dgm:presLayoutVars>
          <dgm:dir/>
          <dgm:resizeHandles val="exact"/>
        </dgm:presLayoutVars>
      </dgm:prSet>
      <dgm:spPr/>
    </dgm:pt>
    <dgm:pt modelId="{D7A94DB1-43D2-4C57-B2BE-9E37D1C4C869}" type="pres">
      <dgm:prSet presAssocID="{CAAEF88C-F96C-4B1F-AAB9-D8CD4771780D}" presName="compNode" presStyleCnt="0"/>
      <dgm:spPr/>
    </dgm:pt>
    <dgm:pt modelId="{C7C99628-2DB6-4B9D-998A-5B9995FCAF2D}" type="pres">
      <dgm:prSet presAssocID="{CAAEF88C-F96C-4B1F-AAB9-D8CD477178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F193C26E-8DC2-446D-9007-5B9ABAB017B7}" type="pres">
      <dgm:prSet presAssocID="{CAAEF88C-F96C-4B1F-AAB9-D8CD4771780D}" presName="spaceRect" presStyleCnt="0"/>
      <dgm:spPr/>
    </dgm:pt>
    <dgm:pt modelId="{540FAC57-56C8-4344-A797-8963935158C8}" type="pres">
      <dgm:prSet presAssocID="{CAAEF88C-F96C-4B1F-AAB9-D8CD4771780D}" presName="textRect" presStyleLbl="revTx" presStyleIdx="0" presStyleCnt="4">
        <dgm:presLayoutVars>
          <dgm:chMax val="1"/>
          <dgm:chPref val="1"/>
        </dgm:presLayoutVars>
      </dgm:prSet>
      <dgm:spPr/>
    </dgm:pt>
    <dgm:pt modelId="{9DE4ADAE-0A71-4B97-B7B8-8C0C4C3A34F7}" type="pres">
      <dgm:prSet presAssocID="{CB663595-D88D-409E-8A41-2D05473D5E5B}" presName="sibTrans" presStyleCnt="0"/>
      <dgm:spPr/>
    </dgm:pt>
    <dgm:pt modelId="{9E4E42AC-0145-4150-A158-7E7187FA262F}" type="pres">
      <dgm:prSet presAssocID="{8894A86F-6D11-4AFD-9974-202AA87A6314}" presName="compNode" presStyleCnt="0"/>
      <dgm:spPr/>
    </dgm:pt>
    <dgm:pt modelId="{3B0C0162-8EEF-4FCF-8F61-13482531DE05}" type="pres">
      <dgm:prSet presAssocID="{8894A86F-6D11-4AFD-9974-202AA87A631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chetta e coltello con riempimento a tinta unita"/>
        </a:ext>
      </dgm:extLst>
    </dgm:pt>
    <dgm:pt modelId="{D4D4330B-C5AA-40B3-9D29-433703C50F5C}" type="pres">
      <dgm:prSet presAssocID="{8894A86F-6D11-4AFD-9974-202AA87A6314}" presName="spaceRect" presStyleCnt="0"/>
      <dgm:spPr/>
    </dgm:pt>
    <dgm:pt modelId="{544BBB6D-D754-425C-B059-9CAF9EF46AF9}" type="pres">
      <dgm:prSet presAssocID="{8894A86F-6D11-4AFD-9974-202AA87A6314}" presName="textRect" presStyleLbl="revTx" presStyleIdx="1" presStyleCnt="4">
        <dgm:presLayoutVars>
          <dgm:chMax val="1"/>
          <dgm:chPref val="1"/>
        </dgm:presLayoutVars>
      </dgm:prSet>
      <dgm:spPr/>
    </dgm:pt>
    <dgm:pt modelId="{FA9D4A71-21A5-46D6-8942-7FEF58E115B0}" type="pres">
      <dgm:prSet presAssocID="{DCDB7352-D905-465C-BACB-6467A9C6F170}" presName="sibTrans" presStyleCnt="0"/>
      <dgm:spPr/>
    </dgm:pt>
    <dgm:pt modelId="{9054D77C-EBB3-4250-A829-6A93AED60D46}" type="pres">
      <dgm:prSet presAssocID="{DDCA2C43-0827-480B-8FFC-9DAEB32A0A3E}" presName="compNode" presStyleCnt="0"/>
      <dgm:spPr/>
    </dgm:pt>
    <dgm:pt modelId="{6C04DCC3-3F4B-4687-B4CE-B41A5632D8B3}" type="pres">
      <dgm:prSet presAssocID="{DDCA2C43-0827-480B-8FFC-9DAEB32A0A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difiche e adattamento con riempimento a tinta unita"/>
        </a:ext>
      </dgm:extLst>
    </dgm:pt>
    <dgm:pt modelId="{D4B0BA5D-7B24-47F2-926D-F3A1E3A3F01C}" type="pres">
      <dgm:prSet presAssocID="{DDCA2C43-0827-480B-8FFC-9DAEB32A0A3E}" presName="spaceRect" presStyleCnt="0"/>
      <dgm:spPr/>
    </dgm:pt>
    <dgm:pt modelId="{560EF980-95E9-44A8-BB54-75EB97B2179D}" type="pres">
      <dgm:prSet presAssocID="{DDCA2C43-0827-480B-8FFC-9DAEB32A0A3E}" presName="textRect" presStyleLbl="revTx" presStyleIdx="2" presStyleCnt="4" custScaleX="134309">
        <dgm:presLayoutVars>
          <dgm:chMax val="1"/>
          <dgm:chPref val="1"/>
        </dgm:presLayoutVars>
      </dgm:prSet>
      <dgm:spPr/>
    </dgm:pt>
    <dgm:pt modelId="{6D713C0C-5B6F-487B-A003-EFDE193C3000}" type="pres">
      <dgm:prSet presAssocID="{F89413BB-47CB-45D5-87F4-2DE30BC7A4BA}" presName="sibTrans" presStyleCnt="0"/>
      <dgm:spPr/>
    </dgm:pt>
    <dgm:pt modelId="{C4B42A46-300F-45EC-B2CB-6BAD2F5F2CF8}" type="pres">
      <dgm:prSet presAssocID="{12998FB3-3643-4ABA-A16B-57ADCD1AB521}" presName="compNode" presStyleCnt="0"/>
      <dgm:spPr/>
    </dgm:pt>
    <dgm:pt modelId="{6057AAA7-5BFB-49C5-B296-058BD5634B7E}" type="pres">
      <dgm:prSet presAssocID="{12998FB3-3643-4ABA-A16B-57ADCD1AB5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unti mischiati con riempimento a tinta unita"/>
        </a:ext>
      </dgm:extLst>
    </dgm:pt>
    <dgm:pt modelId="{F5BF1947-3CAF-45BA-87C6-C2A768D3BB8B}" type="pres">
      <dgm:prSet presAssocID="{12998FB3-3643-4ABA-A16B-57ADCD1AB521}" presName="spaceRect" presStyleCnt="0"/>
      <dgm:spPr/>
    </dgm:pt>
    <dgm:pt modelId="{3BF71349-847B-43CD-94BA-4E7070D578C6}" type="pres">
      <dgm:prSet presAssocID="{12998FB3-3643-4ABA-A16B-57ADCD1AB521}" presName="textRect" presStyleLbl="revTx" presStyleIdx="3" presStyleCnt="4" custScaleX="141957" custLinFactNeighborX="153" custLinFactNeighborY="3502">
        <dgm:presLayoutVars>
          <dgm:chMax val="1"/>
          <dgm:chPref val="1"/>
        </dgm:presLayoutVars>
      </dgm:prSet>
      <dgm:spPr/>
    </dgm:pt>
  </dgm:ptLst>
  <dgm:cxnLst>
    <dgm:cxn modelId="{109C8D64-899B-4B82-8B78-693A1579F215}" srcId="{2F8457F1-5E55-4FE6-94BF-A102323B2093}" destId="{8894A86F-6D11-4AFD-9974-202AA87A6314}" srcOrd="1" destOrd="0" parTransId="{45D63C36-3853-46E4-9411-82247680DA26}" sibTransId="{DCDB7352-D905-465C-BACB-6467A9C6F170}"/>
    <dgm:cxn modelId="{A32A8B48-9543-4EE7-BD16-C7D7F075CFF8}" type="presOf" srcId="{DDCA2C43-0827-480B-8FFC-9DAEB32A0A3E}" destId="{560EF980-95E9-44A8-BB54-75EB97B2179D}" srcOrd="0" destOrd="0" presId="urn:microsoft.com/office/officeart/2018/2/layout/IconLabelList"/>
    <dgm:cxn modelId="{5A123256-79D5-4C48-AAF8-88B530F6EAB2}" srcId="{2F8457F1-5E55-4FE6-94BF-A102323B2093}" destId="{CAAEF88C-F96C-4B1F-AAB9-D8CD4771780D}" srcOrd="0" destOrd="0" parTransId="{CB066D28-ED5F-4ED5-8D1E-58C1DB2764CF}" sibTransId="{CB663595-D88D-409E-8A41-2D05473D5E5B}"/>
    <dgm:cxn modelId="{4092F078-9EFD-48E5-B20F-8A79BB9C1C45}" srcId="{2F8457F1-5E55-4FE6-94BF-A102323B2093}" destId="{12998FB3-3643-4ABA-A16B-57ADCD1AB521}" srcOrd="3" destOrd="0" parTransId="{19577EBC-FFA0-4281-91BB-BADEC6456A44}" sibTransId="{E38B49CF-738A-4B75-B6C6-1A07E084A70A}"/>
    <dgm:cxn modelId="{103D367A-EE81-4CF2-B02B-9EE10F289448}" srcId="{2F8457F1-5E55-4FE6-94BF-A102323B2093}" destId="{DDCA2C43-0827-480B-8FFC-9DAEB32A0A3E}" srcOrd="2" destOrd="0" parTransId="{0AEDF422-7F21-4DC1-835D-F383627342E8}" sibTransId="{F89413BB-47CB-45D5-87F4-2DE30BC7A4BA}"/>
    <dgm:cxn modelId="{0BBAA593-0A89-4140-A9B2-06464C92EDBC}" type="presOf" srcId="{CAAEF88C-F96C-4B1F-AAB9-D8CD4771780D}" destId="{540FAC57-56C8-4344-A797-8963935158C8}" srcOrd="0" destOrd="0" presId="urn:microsoft.com/office/officeart/2018/2/layout/IconLabelList"/>
    <dgm:cxn modelId="{168462A6-C44F-4B34-A197-D1BA03A5BC71}" type="presOf" srcId="{8894A86F-6D11-4AFD-9974-202AA87A6314}" destId="{544BBB6D-D754-425C-B059-9CAF9EF46AF9}" srcOrd="0" destOrd="0" presId="urn:microsoft.com/office/officeart/2018/2/layout/IconLabelList"/>
    <dgm:cxn modelId="{876DD5AE-E182-4A50-9BF2-3D4BC6F02D5F}" type="presOf" srcId="{12998FB3-3643-4ABA-A16B-57ADCD1AB521}" destId="{3BF71349-847B-43CD-94BA-4E7070D578C6}" srcOrd="0" destOrd="0" presId="urn:microsoft.com/office/officeart/2018/2/layout/IconLabelList"/>
    <dgm:cxn modelId="{94F6CDF7-F97F-4C6F-9BF6-4D2AA202799D}" type="presOf" srcId="{2F8457F1-5E55-4FE6-94BF-A102323B2093}" destId="{5B8E8B88-5AF4-4DA2-93E6-5A73E4B884B0}" srcOrd="0" destOrd="0" presId="urn:microsoft.com/office/officeart/2018/2/layout/IconLabelList"/>
    <dgm:cxn modelId="{196413D5-1733-4533-A213-4FE74153DA51}" type="presParOf" srcId="{5B8E8B88-5AF4-4DA2-93E6-5A73E4B884B0}" destId="{D7A94DB1-43D2-4C57-B2BE-9E37D1C4C869}" srcOrd="0" destOrd="0" presId="urn:microsoft.com/office/officeart/2018/2/layout/IconLabelList"/>
    <dgm:cxn modelId="{F1D5C3D7-909D-4894-9C1A-EDF519492BBB}" type="presParOf" srcId="{D7A94DB1-43D2-4C57-B2BE-9E37D1C4C869}" destId="{C7C99628-2DB6-4B9D-998A-5B9995FCAF2D}" srcOrd="0" destOrd="0" presId="urn:microsoft.com/office/officeart/2018/2/layout/IconLabelList"/>
    <dgm:cxn modelId="{9B53F555-AA28-4A32-9F00-D7E2338CF31E}" type="presParOf" srcId="{D7A94DB1-43D2-4C57-B2BE-9E37D1C4C869}" destId="{F193C26E-8DC2-446D-9007-5B9ABAB017B7}" srcOrd="1" destOrd="0" presId="urn:microsoft.com/office/officeart/2018/2/layout/IconLabelList"/>
    <dgm:cxn modelId="{3C0B0C80-38A9-40B2-A1D7-9CC9D9B6887D}" type="presParOf" srcId="{D7A94DB1-43D2-4C57-B2BE-9E37D1C4C869}" destId="{540FAC57-56C8-4344-A797-8963935158C8}" srcOrd="2" destOrd="0" presId="urn:microsoft.com/office/officeart/2018/2/layout/IconLabelList"/>
    <dgm:cxn modelId="{1E731394-E30A-4910-8C58-FF17A17B668B}" type="presParOf" srcId="{5B8E8B88-5AF4-4DA2-93E6-5A73E4B884B0}" destId="{9DE4ADAE-0A71-4B97-B7B8-8C0C4C3A34F7}" srcOrd="1" destOrd="0" presId="urn:microsoft.com/office/officeart/2018/2/layout/IconLabelList"/>
    <dgm:cxn modelId="{8E9B1B88-078B-457E-93A9-08F244A644CE}" type="presParOf" srcId="{5B8E8B88-5AF4-4DA2-93E6-5A73E4B884B0}" destId="{9E4E42AC-0145-4150-A158-7E7187FA262F}" srcOrd="2" destOrd="0" presId="urn:microsoft.com/office/officeart/2018/2/layout/IconLabelList"/>
    <dgm:cxn modelId="{F1DB2F98-4989-4A80-9FD3-19BE52289E15}" type="presParOf" srcId="{9E4E42AC-0145-4150-A158-7E7187FA262F}" destId="{3B0C0162-8EEF-4FCF-8F61-13482531DE05}" srcOrd="0" destOrd="0" presId="urn:microsoft.com/office/officeart/2018/2/layout/IconLabelList"/>
    <dgm:cxn modelId="{C6CC24EF-18B9-4587-963F-24AA3EA45FBC}" type="presParOf" srcId="{9E4E42AC-0145-4150-A158-7E7187FA262F}" destId="{D4D4330B-C5AA-40B3-9D29-433703C50F5C}" srcOrd="1" destOrd="0" presId="urn:microsoft.com/office/officeart/2018/2/layout/IconLabelList"/>
    <dgm:cxn modelId="{26ECCE88-83A0-4A48-910A-638152980CB7}" type="presParOf" srcId="{9E4E42AC-0145-4150-A158-7E7187FA262F}" destId="{544BBB6D-D754-425C-B059-9CAF9EF46AF9}" srcOrd="2" destOrd="0" presId="urn:microsoft.com/office/officeart/2018/2/layout/IconLabelList"/>
    <dgm:cxn modelId="{3E40E68F-337A-434B-9EA9-6D2625A1D31C}" type="presParOf" srcId="{5B8E8B88-5AF4-4DA2-93E6-5A73E4B884B0}" destId="{FA9D4A71-21A5-46D6-8942-7FEF58E115B0}" srcOrd="3" destOrd="0" presId="urn:microsoft.com/office/officeart/2018/2/layout/IconLabelList"/>
    <dgm:cxn modelId="{FD767D8E-608D-40CF-A387-CDD3F7655E50}" type="presParOf" srcId="{5B8E8B88-5AF4-4DA2-93E6-5A73E4B884B0}" destId="{9054D77C-EBB3-4250-A829-6A93AED60D46}" srcOrd="4" destOrd="0" presId="urn:microsoft.com/office/officeart/2018/2/layout/IconLabelList"/>
    <dgm:cxn modelId="{7FEED9D4-AFED-4ECF-B4BF-BD48A7A38110}" type="presParOf" srcId="{9054D77C-EBB3-4250-A829-6A93AED60D46}" destId="{6C04DCC3-3F4B-4687-B4CE-B41A5632D8B3}" srcOrd="0" destOrd="0" presId="urn:microsoft.com/office/officeart/2018/2/layout/IconLabelList"/>
    <dgm:cxn modelId="{6CDD8730-2B67-4491-A6A6-A07980DDB1A3}" type="presParOf" srcId="{9054D77C-EBB3-4250-A829-6A93AED60D46}" destId="{D4B0BA5D-7B24-47F2-926D-F3A1E3A3F01C}" srcOrd="1" destOrd="0" presId="urn:microsoft.com/office/officeart/2018/2/layout/IconLabelList"/>
    <dgm:cxn modelId="{B9762A1B-3CD0-47D0-AD03-E0AB21692817}" type="presParOf" srcId="{9054D77C-EBB3-4250-A829-6A93AED60D46}" destId="{560EF980-95E9-44A8-BB54-75EB97B2179D}" srcOrd="2" destOrd="0" presId="urn:microsoft.com/office/officeart/2018/2/layout/IconLabelList"/>
    <dgm:cxn modelId="{0C292E08-FBC9-4897-93F4-7712AC466C10}" type="presParOf" srcId="{5B8E8B88-5AF4-4DA2-93E6-5A73E4B884B0}" destId="{6D713C0C-5B6F-487B-A003-EFDE193C3000}" srcOrd="5" destOrd="0" presId="urn:microsoft.com/office/officeart/2018/2/layout/IconLabelList"/>
    <dgm:cxn modelId="{72AADF5B-A507-4246-A6CE-328BDCE0F008}" type="presParOf" srcId="{5B8E8B88-5AF4-4DA2-93E6-5A73E4B884B0}" destId="{C4B42A46-300F-45EC-B2CB-6BAD2F5F2CF8}" srcOrd="6" destOrd="0" presId="urn:microsoft.com/office/officeart/2018/2/layout/IconLabelList"/>
    <dgm:cxn modelId="{3284E965-CB6A-48EC-B310-0C15F318BE3D}" type="presParOf" srcId="{C4B42A46-300F-45EC-B2CB-6BAD2F5F2CF8}" destId="{6057AAA7-5BFB-49C5-B296-058BD5634B7E}" srcOrd="0" destOrd="0" presId="urn:microsoft.com/office/officeart/2018/2/layout/IconLabelList"/>
    <dgm:cxn modelId="{C8418792-C034-4252-A2B6-1107E4085112}" type="presParOf" srcId="{C4B42A46-300F-45EC-B2CB-6BAD2F5F2CF8}" destId="{F5BF1947-3CAF-45BA-87C6-C2A768D3BB8B}" srcOrd="1" destOrd="0" presId="urn:microsoft.com/office/officeart/2018/2/layout/IconLabelList"/>
    <dgm:cxn modelId="{2E742DA6-6493-4493-83D1-1873C99C452F}" type="presParOf" srcId="{C4B42A46-300F-45EC-B2CB-6BAD2F5F2CF8}" destId="{3BF71349-847B-43CD-94BA-4E7070D578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C68E4-AEB1-457C-8342-0C9A0163941A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25C1DD-4928-4EA8-B379-133596A0E7CA}">
      <dgm:prSet custT="1"/>
      <dgm:spPr/>
      <dgm:t>
        <a:bodyPr/>
        <a:lstStyle/>
        <a:p>
          <a:pPr algn="just"/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Come attestato, la chirurgia bariatrica ha determinato una significativa riduzione del BMI, confermando l’efficacia dell’intervento sul piano fisico (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rPr>
            <a:t>Buchwald, 2004)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Tuttavia, gli effetti sul piano psicologico sono risultati più contenuti, in particolare un aumento del disagio corporeo percepito, soprattutto nelle donne, nonostante il calo ponderale (</a:t>
          </a:r>
          <a:r>
            <a: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Friedman,1995)</a:t>
          </a:r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DDA29-3F57-4EAE-8B78-4017BAF4653F}" type="parTrans" cxnId="{4E86A555-C987-40C7-ADFD-424827616D24}">
      <dgm:prSet/>
      <dgm:spPr/>
      <dgm:t>
        <a:bodyPr/>
        <a:lstStyle/>
        <a:p>
          <a:endParaRPr lang="en-US"/>
        </a:p>
      </dgm:t>
    </dgm:pt>
    <dgm:pt modelId="{913E8F2F-2906-48F1-8B70-1672D0609A8F}" type="sibTrans" cxnId="{4E86A555-C987-40C7-ADFD-424827616D24}">
      <dgm:prSet/>
      <dgm:spPr/>
      <dgm:t>
        <a:bodyPr/>
        <a:lstStyle/>
        <a:p>
          <a:endParaRPr lang="en-US"/>
        </a:p>
      </dgm:t>
    </dgm:pt>
    <dgm:pt modelId="{5EAB3DA4-2001-4401-9238-45166FC66F1F}">
      <dgm:prSet custT="1"/>
      <dgm:spPr/>
      <dgm:t>
        <a:bodyPr/>
        <a:lstStyle/>
        <a:p>
          <a:pPr algn="just">
            <a:buNone/>
          </a:pPr>
          <a:r>
            <a:rPr lang="it-IT" sz="2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Questi risultati sottolineano il valore di condurre valutazioni psicologiche approfondite prima dell'intervento chirurgico e sottolineano la necessità di un follow-up psicologico sostenuto per migliorare l'adattamento post-operatorio e il benessere mentale nei pazienti sottoposti a procedure bariatriche (</a:t>
          </a:r>
          <a:r>
            <a:rPr lang="it-IT" sz="21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Dawes</a:t>
          </a:r>
          <a:r>
            <a:rPr lang="it-IT" sz="21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2016)</a:t>
          </a:r>
          <a:r>
            <a:rPr lang="it-IT" sz="21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t-IT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87D0A0-8B85-4E57-8177-D6287C8F0D53}" type="parTrans" cxnId="{A3329C7D-C02D-4A2B-BDBA-4B8583B4649A}">
      <dgm:prSet/>
      <dgm:spPr/>
      <dgm:t>
        <a:bodyPr/>
        <a:lstStyle/>
        <a:p>
          <a:endParaRPr lang="it-IT"/>
        </a:p>
      </dgm:t>
    </dgm:pt>
    <dgm:pt modelId="{CC31D9A1-D751-4149-AB8D-D3E88D9C9D92}" type="sibTrans" cxnId="{A3329C7D-C02D-4A2B-BDBA-4B8583B4649A}">
      <dgm:prSet/>
      <dgm:spPr/>
      <dgm:t>
        <a:bodyPr/>
        <a:lstStyle/>
        <a:p>
          <a:endParaRPr lang="it-IT"/>
        </a:p>
      </dgm:t>
    </dgm:pt>
    <dgm:pt modelId="{4044E77A-10FA-40D2-A9AA-53E3352C2A06}" type="pres">
      <dgm:prSet presAssocID="{E21C68E4-AEB1-457C-8342-0C9A016394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FC206C-787A-4508-9CE4-197018A5AF26}" type="pres">
      <dgm:prSet presAssocID="{E925C1DD-4928-4EA8-B379-133596A0E7CA}" presName="hierRoot1" presStyleCnt="0"/>
      <dgm:spPr/>
    </dgm:pt>
    <dgm:pt modelId="{6C29848F-2D12-474C-9127-3D47C84467CA}" type="pres">
      <dgm:prSet presAssocID="{E925C1DD-4928-4EA8-B379-133596A0E7CA}" presName="composite" presStyleCnt="0"/>
      <dgm:spPr/>
    </dgm:pt>
    <dgm:pt modelId="{4A50B952-985D-47A4-ADA0-D765E01A68EE}" type="pres">
      <dgm:prSet presAssocID="{E925C1DD-4928-4EA8-B379-133596A0E7CA}" presName="background" presStyleLbl="node0" presStyleIdx="0" presStyleCnt="2"/>
      <dgm:spPr>
        <a:solidFill>
          <a:srgbClr val="EFCB55"/>
        </a:solidFill>
      </dgm:spPr>
    </dgm:pt>
    <dgm:pt modelId="{1B617DE1-C71C-4306-BFA7-2F51E62F916E}" type="pres">
      <dgm:prSet presAssocID="{E925C1DD-4928-4EA8-B379-133596A0E7CA}" presName="text" presStyleLbl="fgAcc0" presStyleIdx="0" presStyleCnt="2" custScaleX="98333" custScaleY="111160">
        <dgm:presLayoutVars>
          <dgm:chPref val="3"/>
        </dgm:presLayoutVars>
      </dgm:prSet>
      <dgm:spPr/>
    </dgm:pt>
    <dgm:pt modelId="{4EC412EF-8D07-4C42-9A96-1CF45C99A1EC}" type="pres">
      <dgm:prSet presAssocID="{E925C1DD-4928-4EA8-B379-133596A0E7CA}" presName="hierChild2" presStyleCnt="0"/>
      <dgm:spPr/>
    </dgm:pt>
    <dgm:pt modelId="{5AFD584A-47DC-41E3-8602-1537F1052B82}" type="pres">
      <dgm:prSet presAssocID="{5EAB3DA4-2001-4401-9238-45166FC66F1F}" presName="hierRoot1" presStyleCnt="0"/>
      <dgm:spPr/>
    </dgm:pt>
    <dgm:pt modelId="{7C94448D-D3EC-419E-AF60-1D155548E781}" type="pres">
      <dgm:prSet presAssocID="{5EAB3DA4-2001-4401-9238-45166FC66F1F}" presName="composite" presStyleCnt="0"/>
      <dgm:spPr/>
    </dgm:pt>
    <dgm:pt modelId="{FC48192E-F0DC-45A7-8DB7-03B3F52DD422}" type="pres">
      <dgm:prSet presAssocID="{5EAB3DA4-2001-4401-9238-45166FC66F1F}" presName="background" presStyleLbl="node0" presStyleIdx="1" presStyleCnt="2"/>
      <dgm:spPr>
        <a:solidFill>
          <a:srgbClr val="C27633"/>
        </a:solidFill>
      </dgm:spPr>
    </dgm:pt>
    <dgm:pt modelId="{4BB96D29-7F49-495F-9D5F-0BD0BB299A5F}" type="pres">
      <dgm:prSet presAssocID="{5EAB3DA4-2001-4401-9238-45166FC66F1F}" presName="text" presStyleLbl="fgAcc0" presStyleIdx="1" presStyleCnt="2" custScaleX="105304" custScaleY="108638">
        <dgm:presLayoutVars>
          <dgm:chPref val="3"/>
        </dgm:presLayoutVars>
      </dgm:prSet>
      <dgm:spPr/>
    </dgm:pt>
    <dgm:pt modelId="{D8D21456-FD3B-488A-9194-2EFF6F91BC76}" type="pres">
      <dgm:prSet presAssocID="{5EAB3DA4-2001-4401-9238-45166FC66F1F}" presName="hierChild2" presStyleCnt="0"/>
      <dgm:spPr/>
    </dgm:pt>
  </dgm:ptLst>
  <dgm:cxnLst>
    <dgm:cxn modelId="{4E86A555-C987-40C7-ADFD-424827616D24}" srcId="{E21C68E4-AEB1-457C-8342-0C9A0163941A}" destId="{E925C1DD-4928-4EA8-B379-133596A0E7CA}" srcOrd="0" destOrd="0" parTransId="{72CDDA29-3F57-4EAE-8B78-4017BAF4653F}" sibTransId="{913E8F2F-2906-48F1-8B70-1672D0609A8F}"/>
    <dgm:cxn modelId="{A3329C7D-C02D-4A2B-BDBA-4B8583B4649A}" srcId="{E21C68E4-AEB1-457C-8342-0C9A0163941A}" destId="{5EAB3DA4-2001-4401-9238-45166FC66F1F}" srcOrd="1" destOrd="0" parTransId="{B987D0A0-8B85-4E57-8177-D6287C8F0D53}" sibTransId="{CC31D9A1-D751-4149-AB8D-D3E88D9C9D92}"/>
    <dgm:cxn modelId="{C4CF7290-01EA-49C7-8A40-5DC60F3F27E7}" type="presOf" srcId="{5EAB3DA4-2001-4401-9238-45166FC66F1F}" destId="{4BB96D29-7F49-495F-9D5F-0BD0BB299A5F}" srcOrd="0" destOrd="0" presId="urn:microsoft.com/office/officeart/2005/8/layout/hierarchy1"/>
    <dgm:cxn modelId="{FB465DA8-17FF-463E-8FAB-EA77BD163105}" type="presOf" srcId="{E21C68E4-AEB1-457C-8342-0C9A0163941A}" destId="{4044E77A-10FA-40D2-A9AA-53E3352C2A06}" srcOrd="0" destOrd="0" presId="urn:microsoft.com/office/officeart/2005/8/layout/hierarchy1"/>
    <dgm:cxn modelId="{C6D8DDCD-E4A0-44E0-8523-2463E9F48BAF}" type="presOf" srcId="{E925C1DD-4928-4EA8-B379-133596A0E7CA}" destId="{1B617DE1-C71C-4306-BFA7-2F51E62F916E}" srcOrd="0" destOrd="0" presId="urn:microsoft.com/office/officeart/2005/8/layout/hierarchy1"/>
    <dgm:cxn modelId="{3B8D4631-146E-4B18-9FC1-3118E7C359D7}" type="presParOf" srcId="{4044E77A-10FA-40D2-A9AA-53E3352C2A06}" destId="{F4FC206C-787A-4508-9CE4-197018A5AF26}" srcOrd="0" destOrd="0" presId="urn:microsoft.com/office/officeart/2005/8/layout/hierarchy1"/>
    <dgm:cxn modelId="{0BEC0BD0-C336-4B9C-A2F8-6B6CAC108844}" type="presParOf" srcId="{F4FC206C-787A-4508-9CE4-197018A5AF26}" destId="{6C29848F-2D12-474C-9127-3D47C84467CA}" srcOrd="0" destOrd="0" presId="urn:microsoft.com/office/officeart/2005/8/layout/hierarchy1"/>
    <dgm:cxn modelId="{66F2F867-3EAF-4A3A-AB6D-FB0DEBEAE8DE}" type="presParOf" srcId="{6C29848F-2D12-474C-9127-3D47C84467CA}" destId="{4A50B952-985D-47A4-ADA0-D765E01A68EE}" srcOrd="0" destOrd="0" presId="urn:microsoft.com/office/officeart/2005/8/layout/hierarchy1"/>
    <dgm:cxn modelId="{DB98B83F-E754-41C7-BBB2-C529D742F6C5}" type="presParOf" srcId="{6C29848F-2D12-474C-9127-3D47C84467CA}" destId="{1B617DE1-C71C-4306-BFA7-2F51E62F916E}" srcOrd="1" destOrd="0" presId="urn:microsoft.com/office/officeart/2005/8/layout/hierarchy1"/>
    <dgm:cxn modelId="{D6C39D88-457F-428B-9739-FFC6BE9B5C13}" type="presParOf" srcId="{F4FC206C-787A-4508-9CE4-197018A5AF26}" destId="{4EC412EF-8D07-4C42-9A96-1CF45C99A1EC}" srcOrd="1" destOrd="0" presId="urn:microsoft.com/office/officeart/2005/8/layout/hierarchy1"/>
    <dgm:cxn modelId="{09D5B83B-8227-486B-9528-ADA662903DB8}" type="presParOf" srcId="{4044E77A-10FA-40D2-A9AA-53E3352C2A06}" destId="{5AFD584A-47DC-41E3-8602-1537F1052B82}" srcOrd="1" destOrd="0" presId="urn:microsoft.com/office/officeart/2005/8/layout/hierarchy1"/>
    <dgm:cxn modelId="{595BC5E4-A966-43D0-B80E-EA1F01040306}" type="presParOf" srcId="{5AFD584A-47DC-41E3-8602-1537F1052B82}" destId="{7C94448D-D3EC-419E-AF60-1D155548E781}" srcOrd="0" destOrd="0" presId="urn:microsoft.com/office/officeart/2005/8/layout/hierarchy1"/>
    <dgm:cxn modelId="{9BD36135-FB7A-4576-88AA-AD3578C153E9}" type="presParOf" srcId="{7C94448D-D3EC-419E-AF60-1D155548E781}" destId="{FC48192E-F0DC-45A7-8DB7-03B3F52DD422}" srcOrd="0" destOrd="0" presId="urn:microsoft.com/office/officeart/2005/8/layout/hierarchy1"/>
    <dgm:cxn modelId="{4995CEB9-D22A-468A-9FE8-0AFBB17E060B}" type="presParOf" srcId="{7C94448D-D3EC-419E-AF60-1D155548E781}" destId="{4BB96D29-7F49-495F-9D5F-0BD0BB299A5F}" srcOrd="1" destOrd="0" presId="urn:microsoft.com/office/officeart/2005/8/layout/hierarchy1"/>
    <dgm:cxn modelId="{D1E40AA2-E7FD-4D50-9515-EA5CDD21E267}" type="presParOf" srcId="{5AFD584A-47DC-41E3-8602-1537F1052B82}" destId="{D8D21456-FD3B-488A-9194-2EFF6F91BC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F8CABE-ED67-4058-8CC4-958151E5F67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BE66E036-621B-4825-8D18-CF6C7E03841A}">
      <dgm:prSet/>
      <dgm:spPr/>
      <dgm:t>
        <a:bodyPr/>
        <a:lstStyle/>
        <a:p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L’assenza di un gruppo di controllo limita la possibilità di trarre conclusioni solide sugli effetti dell'intervento.</a:t>
          </a:r>
        </a:p>
      </dgm:t>
    </dgm:pt>
    <dgm:pt modelId="{E975080F-581E-489D-AA91-F9FAC8CA8BA3}" type="parTrans" cxnId="{4F16B72C-21C6-4B51-87DF-B1A3A635A002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5A5A3-D75B-4467-897A-54725F44332C}" type="sibTrans" cxnId="{4F16B72C-21C6-4B51-87DF-B1A3A635A002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C70D0-C68A-4E01-A6E5-9E9C522CEC80}">
      <dgm:prSet/>
      <dgm:spPr/>
      <dgm:t>
        <a:bodyPr/>
        <a:lstStyle/>
        <a:p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Il numero di pazienti che ha completato il follow-up è relativamente basso, il che può ridurre la potenza statistica delle analisi.</a:t>
          </a:r>
        </a:p>
      </dgm:t>
    </dgm:pt>
    <dgm:pt modelId="{E3504D7C-18CC-4FAE-8EA8-38403F332B4E}" type="parTrans" cxnId="{FEA6FBAF-1F4E-42A7-A6B5-F23B2643E384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939DD2-F0D1-46B8-A929-9E31DD1C98AD}" type="sibTrans" cxnId="{FEA6FBAF-1F4E-42A7-A6B5-F23B2643E384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651CA-FF45-42E1-A9AB-4E94D4A95A3D}">
      <dgm:prSet/>
      <dgm:spPr/>
      <dgm:t>
        <a:bodyPr/>
        <a:lstStyle/>
        <a:p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L'utilizzo di strumenti di valutazione online durante il follow-up, può aver influenzato l'aderenza alle istruzioni e la qualità dei dati raccolti. </a:t>
          </a:r>
        </a:p>
      </dgm:t>
    </dgm:pt>
    <dgm:pt modelId="{9784F09F-E64D-4F49-9518-7CF0439BCD4F}" type="parTrans" cxnId="{9D342216-6B8A-4BFD-A32B-E3CD5C7E0AA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0076B2-5E96-408A-83AB-4971BE26F75B}" type="sibTrans" cxnId="{9D342216-6B8A-4BFD-A32B-E3CD5C7E0AA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7F2CF2-E182-4227-A816-0BF567843445}" type="pres">
      <dgm:prSet presAssocID="{65F8CABE-ED67-4058-8CC4-958151E5F67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7FF458B-1BDA-4A26-8D41-3327C93DEEEE}" type="pres">
      <dgm:prSet presAssocID="{BE66E036-621B-4825-8D18-CF6C7E03841A}" presName="circle1" presStyleLbl="node1" presStyleIdx="0" presStyleCnt="3"/>
      <dgm:spPr>
        <a:solidFill>
          <a:srgbClr val="4A66AC"/>
        </a:solidFill>
      </dgm:spPr>
    </dgm:pt>
    <dgm:pt modelId="{0A32C72A-E33B-4596-B224-F9F47496A846}" type="pres">
      <dgm:prSet presAssocID="{BE66E036-621B-4825-8D18-CF6C7E03841A}" presName="space" presStyleCnt="0"/>
      <dgm:spPr/>
    </dgm:pt>
    <dgm:pt modelId="{FC4063EC-F52E-4891-A79D-294AA8FEBFC3}" type="pres">
      <dgm:prSet presAssocID="{BE66E036-621B-4825-8D18-CF6C7E03841A}" presName="rect1" presStyleLbl="alignAcc1" presStyleIdx="0" presStyleCnt="3"/>
      <dgm:spPr/>
    </dgm:pt>
    <dgm:pt modelId="{DDB7DE9E-5FCB-4325-ADAF-063C5278CD05}" type="pres">
      <dgm:prSet presAssocID="{18BC70D0-C68A-4E01-A6E5-9E9C522CEC80}" presName="vertSpace2" presStyleLbl="node1" presStyleIdx="0" presStyleCnt="3"/>
      <dgm:spPr/>
    </dgm:pt>
    <dgm:pt modelId="{21E2316B-066B-4F42-9FC8-548DCB1801FF}" type="pres">
      <dgm:prSet presAssocID="{18BC70D0-C68A-4E01-A6E5-9E9C522CEC80}" presName="circle2" presStyleLbl="node1" presStyleIdx="1" presStyleCnt="3"/>
      <dgm:spPr>
        <a:solidFill>
          <a:srgbClr val="EFCB55"/>
        </a:solidFill>
      </dgm:spPr>
    </dgm:pt>
    <dgm:pt modelId="{F4035D8D-A40B-4F73-81E7-7530A1539EAD}" type="pres">
      <dgm:prSet presAssocID="{18BC70D0-C68A-4E01-A6E5-9E9C522CEC80}" presName="rect2" presStyleLbl="alignAcc1" presStyleIdx="1" presStyleCnt="3"/>
      <dgm:spPr/>
    </dgm:pt>
    <dgm:pt modelId="{D66E39AA-E710-40D1-8464-10D2157B3892}" type="pres">
      <dgm:prSet presAssocID="{F58651CA-FF45-42E1-A9AB-4E94D4A95A3D}" presName="vertSpace3" presStyleLbl="node1" presStyleIdx="1" presStyleCnt="3"/>
      <dgm:spPr/>
    </dgm:pt>
    <dgm:pt modelId="{D0914D83-5242-449C-9B49-263D8A9A7C1E}" type="pres">
      <dgm:prSet presAssocID="{F58651CA-FF45-42E1-A9AB-4E94D4A95A3D}" presName="circle3" presStyleLbl="node1" presStyleIdx="2" presStyleCnt="3"/>
      <dgm:spPr>
        <a:solidFill>
          <a:srgbClr val="A86430"/>
        </a:solidFill>
      </dgm:spPr>
    </dgm:pt>
    <dgm:pt modelId="{5B7AC4E8-EFA8-4C74-8C66-7D5203E40F87}" type="pres">
      <dgm:prSet presAssocID="{F58651CA-FF45-42E1-A9AB-4E94D4A95A3D}" presName="rect3" presStyleLbl="alignAcc1" presStyleIdx="2" presStyleCnt="3"/>
      <dgm:spPr/>
    </dgm:pt>
    <dgm:pt modelId="{B0C8F229-ABB2-40FE-BD6B-88D969B05D9A}" type="pres">
      <dgm:prSet presAssocID="{BE66E036-621B-4825-8D18-CF6C7E03841A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A9EDC3BF-E09D-4FFE-A2AA-7ABA0EA5AB4B}" type="pres">
      <dgm:prSet presAssocID="{18BC70D0-C68A-4E01-A6E5-9E9C522CEC80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E3A0A6DE-8C64-42AF-A141-9053BB9F3189}" type="pres">
      <dgm:prSet presAssocID="{F58651CA-FF45-42E1-A9AB-4E94D4A95A3D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D342216-6B8A-4BFD-A32B-E3CD5C7E0AA5}" srcId="{65F8CABE-ED67-4058-8CC4-958151E5F67D}" destId="{F58651CA-FF45-42E1-A9AB-4E94D4A95A3D}" srcOrd="2" destOrd="0" parTransId="{9784F09F-E64D-4F49-9518-7CF0439BCD4F}" sibTransId="{480076B2-5E96-408A-83AB-4971BE26F75B}"/>
    <dgm:cxn modelId="{C4CC5B23-AB08-438B-ABF2-13C63C4AA8A9}" type="presOf" srcId="{18BC70D0-C68A-4E01-A6E5-9E9C522CEC80}" destId="{F4035D8D-A40B-4F73-81E7-7530A1539EAD}" srcOrd="0" destOrd="0" presId="urn:microsoft.com/office/officeart/2005/8/layout/target3"/>
    <dgm:cxn modelId="{4F16B72C-21C6-4B51-87DF-B1A3A635A002}" srcId="{65F8CABE-ED67-4058-8CC4-958151E5F67D}" destId="{BE66E036-621B-4825-8D18-CF6C7E03841A}" srcOrd="0" destOrd="0" parTransId="{E975080F-581E-489D-AA91-F9FAC8CA8BA3}" sibTransId="{AF55A5A3-D75B-4467-897A-54725F44332C}"/>
    <dgm:cxn modelId="{E87D0667-C448-4031-BE9B-0473970F181E}" type="presOf" srcId="{F58651CA-FF45-42E1-A9AB-4E94D4A95A3D}" destId="{5B7AC4E8-EFA8-4C74-8C66-7D5203E40F87}" srcOrd="0" destOrd="0" presId="urn:microsoft.com/office/officeart/2005/8/layout/target3"/>
    <dgm:cxn modelId="{C0714D7A-6FE7-4C7D-BFE8-8B6DB41538E3}" type="presOf" srcId="{BE66E036-621B-4825-8D18-CF6C7E03841A}" destId="{FC4063EC-F52E-4891-A79D-294AA8FEBFC3}" srcOrd="0" destOrd="0" presId="urn:microsoft.com/office/officeart/2005/8/layout/target3"/>
    <dgm:cxn modelId="{AFA9C288-7906-44D6-8BA9-6E24DE7023B2}" type="presOf" srcId="{65F8CABE-ED67-4058-8CC4-958151E5F67D}" destId="{267F2CF2-E182-4227-A816-0BF567843445}" srcOrd="0" destOrd="0" presId="urn:microsoft.com/office/officeart/2005/8/layout/target3"/>
    <dgm:cxn modelId="{6FC1D299-1546-4CF1-B4A3-A4ACAE53F921}" type="presOf" srcId="{18BC70D0-C68A-4E01-A6E5-9E9C522CEC80}" destId="{A9EDC3BF-E09D-4FFE-A2AA-7ABA0EA5AB4B}" srcOrd="1" destOrd="0" presId="urn:microsoft.com/office/officeart/2005/8/layout/target3"/>
    <dgm:cxn modelId="{C168EC9D-FA02-4AF0-8154-5DD86B287ED7}" type="presOf" srcId="{F58651CA-FF45-42E1-A9AB-4E94D4A95A3D}" destId="{E3A0A6DE-8C64-42AF-A141-9053BB9F3189}" srcOrd="1" destOrd="0" presId="urn:microsoft.com/office/officeart/2005/8/layout/target3"/>
    <dgm:cxn modelId="{FEA6FBAF-1F4E-42A7-A6B5-F23B2643E384}" srcId="{65F8CABE-ED67-4058-8CC4-958151E5F67D}" destId="{18BC70D0-C68A-4E01-A6E5-9E9C522CEC80}" srcOrd="1" destOrd="0" parTransId="{E3504D7C-18CC-4FAE-8EA8-38403F332B4E}" sibTransId="{46939DD2-F0D1-46B8-A929-9E31DD1C98AD}"/>
    <dgm:cxn modelId="{EFA181EE-62BB-4011-8717-E7E2B43CEB2E}" type="presOf" srcId="{BE66E036-621B-4825-8D18-CF6C7E03841A}" destId="{B0C8F229-ABB2-40FE-BD6B-88D969B05D9A}" srcOrd="1" destOrd="0" presId="urn:microsoft.com/office/officeart/2005/8/layout/target3"/>
    <dgm:cxn modelId="{266E8F0F-E2CC-46B5-BDE3-2F10D0005A66}" type="presParOf" srcId="{267F2CF2-E182-4227-A816-0BF567843445}" destId="{27FF458B-1BDA-4A26-8D41-3327C93DEEEE}" srcOrd="0" destOrd="0" presId="urn:microsoft.com/office/officeart/2005/8/layout/target3"/>
    <dgm:cxn modelId="{E7E6114D-033F-4649-BD9C-8A7A98022ACD}" type="presParOf" srcId="{267F2CF2-E182-4227-A816-0BF567843445}" destId="{0A32C72A-E33B-4596-B224-F9F47496A846}" srcOrd="1" destOrd="0" presId="urn:microsoft.com/office/officeart/2005/8/layout/target3"/>
    <dgm:cxn modelId="{215F1977-5A15-4DC0-BBDF-A07D3E060269}" type="presParOf" srcId="{267F2CF2-E182-4227-A816-0BF567843445}" destId="{FC4063EC-F52E-4891-A79D-294AA8FEBFC3}" srcOrd="2" destOrd="0" presId="urn:microsoft.com/office/officeart/2005/8/layout/target3"/>
    <dgm:cxn modelId="{909C1B20-A3A0-4FD3-92E3-BC8F0F3B910B}" type="presParOf" srcId="{267F2CF2-E182-4227-A816-0BF567843445}" destId="{DDB7DE9E-5FCB-4325-ADAF-063C5278CD05}" srcOrd="3" destOrd="0" presId="urn:microsoft.com/office/officeart/2005/8/layout/target3"/>
    <dgm:cxn modelId="{515A2A48-AA88-40A7-8CCB-964D2D2D1880}" type="presParOf" srcId="{267F2CF2-E182-4227-A816-0BF567843445}" destId="{21E2316B-066B-4F42-9FC8-548DCB1801FF}" srcOrd="4" destOrd="0" presId="urn:microsoft.com/office/officeart/2005/8/layout/target3"/>
    <dgm:cxn modelId="{AB21E6AB-3AA3-462D-989A-5036D8D2A2E9}" type="presParOf" srcId="{267F2CF2-E182-4227-A816-0BF567843445}" destId="{F4035D8D-A40B-4F73-81E7-7530A1539EAD}" srcOrd="5" destOrd="0" presId="urn:microsoft.com/office/officeart/2005/8/layout/target3"/>
    <dgm:cxn modelId="{8FDDDFC9-8D2C-4B95-BE86-63939DCEBB2C}" type="presParOf" srcId="{267F2CF2-E182-4227-A816-0BF567843445}" destId="{D66E39AA-E710-40D1-8464-10D2157B3892}" srcOrd="6" destOrd="0" presId="urn:microsoft.com/office/officeart/2005/8/layout/target3"/>
    <dgm:cxn modelId="{583BCB20-3A1F-4677-A6E3-F88E36DB638A}" type="presParOf" srcId="{267F2CF2-E182-4227-A816-0BF567843445}" destId="{D0914D83-5242-449C-9B49-263D8A9A7C1E}" srcOrd="7" destOrd="0" presId="urn:microsoft.com/office/officeart/2005/8/layout/target3"/>
    <dgm:cxn modelId="{93A476D6-4B96-47A0-A063-352A59ABCF28}" type="presParOf" srcId="{267F2CF2-E182-4227-A816-0BF567843445}" destId="{5B7AC4E8-EFA8-4C74-8C66-7D5203E40F87}" srcOrd="8" destOrd="0" presId="urn:microsoft.com/office/officeart/2005/8/layout/target3"/>
    <dgm:cxn modelId="{9F48D155-2DEB-4B27-B0DE-C1793CE63414}" type="presParOf" srcId="{267F2CF2-E182-4227-A816-0BF567843445}" destId="{B0C8F229-ABB2-40FE-BD6B-88D969B05D9A}" srcOrd="9" destOrd="0" presId="urn:microsoft.com/office/officeart/2005/8/layout/target3"/>
    <dgm:cxn modelId="{225C5C25-FA55-45FB-981D-C385668E9927}" type="presParOf" srcId="{267F2CF2-E182-4227-A816-0BF567843445}" destId="{A9EDC3BF-E09D-4FFE-A2AA-7ABA0EA5AB4B}" srcOrd="10" destOrd="0" presId="urn:microsoft.com/office/officeart/2005/8/layout/target3"/>
    <dgm:cxn modelId="{302EF9E9-2243-49E2-BA46-F4A4DCE40F37}" type="presParOf" srcId="{267F2CF2-E182-4227-A816-0BF567843445}" destId="{E3A0A6DE-8C64-42AF-A141-9053BB9F3189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437655-B8EF-44FC-9C1F-1DA4924F4610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16DA962-121B-4A84-8463-EF4BCD4DD6B9}">
      <dgm:prSet/>
      <dgm:spPr/>
      <dgm:t>
        <a:bodyPr/>
        <a:lstStyle/>
        <a:p>
          <a:r>
            <a:rPr lang="it-IT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Sebbene la chirurgia bariatrica sia efficace nella riduzione del peso, non garantisce automaticamente un miglioramento psicologico e può far emergere nuove vulnerabilità. </a:t>
          </a:r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23E98-BD56-4629-AD92-28217E5DDFC3}" type="parTrans" cxnId="{8F71B8E6-EB67-4AE1-99AB-A02928BF21FE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BE242-84D3-4859-92AD-8E8D28378A50}" type="sibTrans" cxnId="{8F71B8E6-EB67-4AE1-99AB-A02928BF21FE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CF2A1-843C-4637-8359-50BE03BEC831}">
      <dgm:prSet/>
      <dgm:spPr>
        <a:solidFill>
          <a:srgbClr val="E2A734"/>
        </a:solidFill>
      </dgm:spPr>
      <dgm:t>
        <a:bodyPr/>
        <a:lstStyle/>
        <a:p>
          <a:r>
            <a:rPr lang="it-IT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Per questo, è fondamentale integrare una valutazione psicologica pre-operatoria e un supporto post-intervento, soprattutto per l’adattamento all’immagine corporea e al nuovo sé. </a:t>
          </a:r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C3115-3620-4E11-B3FA-54CF0FBD932F}" type="parTrans" cxnId="{6ABE3D34-B3BE-4370-BBCD-5790A949A0B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1E376D-688D-45E9-88B4-C7F5841948F3}" type="sibTrans" cxnId="{6ABE3D34-B3BE-4370-BBCD-5790A949A0B5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6E926-CD2A-4D20-AEA1-D341A0BD45BF}">
      <dgm:prSet/>
      <dgm:spPr>
        <a:solidFill>
          <a:srgbClr val="C27633"/>
        </a:solidFill>
      </dgm:spPr>
      <dgm:t>
        <a:bodyPr/>
        <a:lstStyle/>
        <a:p>
          <a:r>
            <a:rPr lang="it-IT" b="0" i="0" baseline="0">
              <a:latin typeface="Times New Roman" panose="02020603050405020304" pitchFamily="18" charset="0"/>
              <a:cs typeface="Times New Roman" panose="02020603050405020304" pitchFamily="18" charset="0"/>
            </a:rPr>
            <a:t>Percorsi psicoterapici personalizzati dovrebbero diventare parte integrante del trattamento multidisciplinare, per favorire una migliore qualità della vita e consolidare i risultati nel tempo.</a:t>
          </a:r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C78C6-B2C0-4B8D-8508-6A837B55E0E3}" type="parTrans" cxnId="{9E015837-94EF-4FD4-9D75-83FAC8D057B3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C8FF4-3CC9-46CD-ADEB-B11ED5E492CE}" type="sibTrans" cxnId="{9E015837-94EF-4FD4-9D75-83FAC8D057B3}">
      <dgm:prSet/>
      <dgm:spPr/>
      <dgm:t>
        <a:bodyPr/>
        <a:lstStyle/>
        <a:p>
          <a:endParaRPr lang="it-IT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BA83DA-F0CB-4389-B969-ACE83B4CE2DD}" type="pres">
      <dgm:prSet presAssocID="{86437655-B8EF-44FC-9C1F-1DA4924F4610}" presName="Name0" presStyleCnt="0">
        <dgm:presLayoutVars>
          <dgm:dir/>
          <dgm:resizeHandles val="exact"/>
        </dgm:presLayoutVars>
      </dgm:prSet>
      <dgm:spPr/>
    </dgm:pt>
    <dgm:pt modelId="{266FA191-C70E-4277-AECE-DA143A3543C9}" type="pres">
      <dgm:prSet presAssocID="{716DA962-121B-4A84-8463-EF4BCD4DD6B9}" presName="node" presStyleLbl="node1" presStyleIdx="0" presStyleCnt="3">
        <dgm:presLayoutVars>
          <dgm:bulletEnabled val="1"/>
        </dgm:presLayoutVars>
      </dgm:prSet>
      <dgm:spPr/>
    </dgm:pt>
    <dgm:pt modelId="{113817D6-0C87-475A-B1D8-B0CDDABDB064}" type="pres">
      <dgm:prSet presAssocID="{F0CBE242-84D3-4859-92AD-8E8D28378A50}" presName="sibTrans" presStyleCnt="0"/>
      <dgm:spPr/>
    </dgm:pt>
    <dgm:pt modelId="{C3D2767F-F98D-4F18-A25D-54FEB4EEFFB9}" type="pres">
      <dgm:prSet presAssocID="{679CF2A1-843C-4637-8359-50BE03BEC831}" presName="node" presStyleLbl="node1" presStyleIdx="1" presStyleCnt="3">
        <dgm:presLayoutVars>
          <dgm:bulletEnabled val="1"/>
        </dgm:presLayoutVars>
      </dgm:prSet>
      <dgm:spPr/>
    </dgm:pt>
    <dgm:pt modelId="{8FE49740-72DF-4C36-BE1C-845D3F3B16A9}" type="pres">
      <dgm:prSet presAssocID="{F81E376D-688D-45E9-88B4-C7F5841948F3}" presName="sibTrans" presStyleCnt="0"/>
      <dgm:spPr/>
    </dgm:pt>
    <dgm:pt modelId="{A15A195F-0C9A-40B4-A14D-16DEFFEC41A8}" type="pres">
      <dgm:prSet presAssocID="{4846E926-CD2A-4D20-AEA1-D341A0BD45BF}" presName="node" presStyleLbl="node1" presStyleIdx="2" presStyleCnt="3">
        <dgm:presLayoutVars>
          <dgm:bulletEnabled val="1"/>
        </dgm:presLayoutVars>
      </dgm:prSet>
      <dgm:spPr/>
    </dgm:pt>
  </dgm:ptLst>
  <dgm:cxnLst>
    <dgm:cxn modelId="{6ABE3D34-B3BE-4370-BBCD-5790A949A0B5}" srcId="{86437655-B8EF-44FC-9C1F-1DA4924F4610}" destId="{679CF2A1-843C-4637-8359-50BE03BEC831}" srcOrd="1" destOrd="0" parTransId="{8BEC3115-3620-4E11-B3FA-54CF0FBD932F}" sibTransId="{F81E376D-688D-45E9-88B4-C7F5841948F3}"/>
    <dgm:cxn modelId="{9E015837-94EF-4FD4-9D75-83FAC8D057B3}" srcId="{86437655-B8EF-44FC-9C1F-1DA4924F4610}" destId="{4846E926-CD2A-4D20-AEA1-D341A0BD45BF}" srcOrd="2" destOrd="0" parTransId="{6A1C78C6-B2C0-4B8D-8508-6A837B55E0E3}" sibTransId="{2CAC8FF4-3CC9-46CD-ADEB-B11ED5E492CE}"/>
    <dgm:cxn modelId="{5F79B044-4D76-4FCC-B75D-3F0E8592F0E3}" type="presOf" srcId="{4846E926-CD2A-4D20-AEA1-D341A0BD45BF}" destId="{A15A195F-0C9A-40B4-A14D-16DEFFEC41A8}" srcOrd="0" destOrd="0" presId="urn:microsoft.com/office/officeart/2005/8/layout/hList6"/>
    <dgm:cxn modelId="{2E1CAF68-E39D-41DA-B0DD-31B1C70347AA}" type="presOf" srcId="{716DA962-121B-4A84-8463-EF4BCD4DD6B9}" destId="{266FA191-C70E-4277-AECE-DA143A3543C9}" srcOrd="0" destOrd="0" presId="urn:microsoft.com/office/officeart/2005/8/layout/hList6"/>
    <dgm:cxn modelId="{D0C3814A-4DA5-47FA-B99A-155DC9951444}" type="presOf" srcId="{86437655-B8EF-44FC-9C1F-1DA4924F4610}" destId="{C7BA83DA-F0CB-4389-B969-ACE83B4CE2DD}" srcOrd="0" destOrd="0" presId="urn:microsoft.com/office/officeart/2005/8/layout/hList6"/>
    <dgm:cxn modelId="{4A369AC4-96B7-466F-B5BA-029B5FF8C9F4}" type="presOf" srcId="{679CF2A1-843C-4637-8359-50BE03BEC831}" destId="{C3D2767F-F98D-4F18-A25D-54FEB4EEFFB9}" srcOrd="0" destOrd="0" presId="urn:microsoft.com/office/officeart/2005/8/layout/hList6"/>
    <dgm:cxn modelId="{8F71B8E6-EB67-4AE1-99AB-A02928BF21FE}" srcId="{86437655-B8EF-44FC-9C1F-1DA4924F4610}" destId="{716DA962-121B-4A84-8463-EF4BCD4DD6B9}" srcOrd="0" destOrd="0" parTransId="{6F623E98-BD56-4629-AD92-28217E5DDFC3}" sibTransId="{F0CBE242-84D3-4859-92AD-8E8D28378A50}"/>
    <dgm:cxn modelId="{2398417B-4395-4536-B6BA-D399AC0158B3}" type="presParOf" srcId="{C7BA83DA-F0CB-4389-B969-ACE83B4CE2DD}" destId="{266FA191-C70E-4277-AECE-DA143A3543C9}" srcOrd="0" destOrd="0" presId="urn:microsoft.com/office/officeart/2005/8/layout/hList6"/>
    <dgm:cxn modelId="{4AB64B7D-C307-48E8-9EA2-AAF7D5949993}" type="presParOf" srcId="{C7BA83DA-F0CB-4389-B969-ACE83B4CE2DD}" destId="{113817D6-0C87-475A-B1D8-B0CDDABDB064}" srcOrd="1" destOrd="0" presId="urn:microsoft.com/office/officeart/2005/8/layout/hList6"/>
    <dgm:cxn modelId="{5BBBDBFE-B53A-452A-AE6F-B5886189CDAB}" type="presParOf" srcId="{C7BA83DA-F0CB-4389-B969-ACE83B4CE2DD}" destId="{C3D2767F-F98D-4F18-A25D-54FEB4EEFFB9}" srcOrd="2" destOrd="0" presId="urn:microsoft.com/office/officeart/2005/8/layout/hList6"/>
    <dgm:cxn modelId="{8A6BAC5D-02F1-43F4-B2C2-3BBD9E2658EC}" type="presParOf" srcId="{C7BA83DA-F0CB-4389-B969-ACE83B4CE2DD}" destId="{8FE49740-72DF-4C36-BE1C-845D3F3B16A9}" srcOrd="3" destOrd="0" presId="urn:microsoft.com/office/officeart/2005/8/layout/hList6"/>
    <dgm:cxn modelId="{53CF5BF9-48D7-4C87-B47A-F099E5F1C295}" type="presParOf" srcId="{C7BA83DA-F0CB-4389-B969-ACE83B4CE2DD}" destId="{A15A195F-0C9A-40B4-A14D-16DEFFEC41A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1E6E-EFA8-4C93-8834-014D811732B8}">
      <dsp:nvSpPr>
        <dsp:cNvPr id="0" name=""/>
        <dsp:cNvSpPr/>
      </dsp:nvSpPr>
      <dsp:spPr>
        <a:xfrm>
          <a:off x="338957" y="52633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00B245-47C7-4ED2-A372-4FA00CD79DD3}">
      <dsp:nvSpPr>
        <dsp:cNvPr id="0" name=""/>
        <dsp:cNvSpPr/>
      </dsp:nvSpPr>
      <dsp:spPr>
        <a:xfrm>
          <a:off x="533699" y="247375"/>
          <a:ext cx="537857" cy="537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08207-9C75-430E-8EC5-38FA98C66EB2}">
      <dsp:nvSpPr>
        <dsp:cNvPr id="0" name=""/>
        <dsp:cNvSpPr/>
      </dsp:nvSpPr>
      <dsp:spPr>
        <a:xfrm>
          <a:off x="1465014" y="52633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L’obesità è una malattia cronica e progressiva, riconosciuta come una delle principali cause di morte prematura a livello globale (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Berrington de Gonzalez et al., 2011)</a:t>
          </a:r>
        </a:p>
      </dsp:txBody>
      <dsp:txXfrm>
        <a:off x="1465014" y="52633"/>
        <a:ext cx="2185875" cy="927340"/>
      </dsp:txXfrm>
    </dsp:sp>
    <dsp:sp modelId="{59B454FC-215A-43E0-93A5-CE951E0F057B}">
      <dsp:nvSpPr>
        <dsp:cNvPr id="0" name=""/>
        <dsp:cNvSpPr/>
      </dsp:nvSpPr>
      <dsp:spPr>
        <a:xfrm>
          <a:off x="4031762" y="52633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4592E-6753-4C87-A15B-43FB7AE29AC9}">
      <dsp:nvSpPr>
        <dsp:cNvPr id="0" name=""/>
        <dsp:cNvSpPr/>
      </dsp:nvSpPr>
      <dsp:spPr>
        <a:xfrm>
          <a:off x="4226503" y="247375"/>
          <a:ext cx="537857" cy="537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C4114-D52D-45A5-8E77-5FFF7F912C47}">
      <dsp:nvSpPr>
        <dsp:cNvPr id="0" name=""/>
        <dsp:cNvSpPr/>
      </dsp:nvSpPr>
      <dsp:spPr>
        <a:xfrm>
          <a:off x="5157818" y="52633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È associata a gravi condizioni mediche (diabete, malattie cardiovascolari, alcuni tumori) e a una ridotta aspettativa di vita fino a 20 anni (</a:t>
          </a:r>
          <a:r>
            <a:rPr lang="en-US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Blüher,et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al.,2019)</a:t>
          </a:r>
        </a:p>
      </dsp:txBody>
      <dsp:txXfrm>
        <a:off x="5157818" y="52633"/>
        <a:ext cx="2185875" cy="927340"/>
      </dsp:txXfrm>
    </dsp:sp>
    <dsp:sp modelId="{483534DD-E911-4DCC-AAEF-03F31DB692C8}">
      <dsp:nvSpPr>
        <dsp:cNvPr id="0" name=""/>
        <dsp:cNvSpPr/>
      </dsp:nvSpPr>
      <dsp:spPr>
        <a:xfrm>
          <a:off x="7724566" y="52633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A7587-28F8-406F-8AF0-3ACAED7D1576}">
      <dsp:nvSpPr>
        <dsp:cNvPr id="0" name=""/>
        <dsp:cNvSpPr/>
      </dsp:nvSpPr>
      <dsp:spPr>
        <a:xfrm>
          <a:off x="7919307" y="247375"/>
          <a:ext cx="537857" cy="537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CE25-03C1-48F6-B12E-E7557991AA88}">
      <dsp:nvSpPr>
        <dsp:cNvPr id="0" name=""/>
        <dsp:cNvSpPr/>
      </dsp:nvSpPr>
      <dsp:spPr>
        <a:xfrm>
          <a:off x="8850623" y="52633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Oltre agli effetti fisici, ha un impatto profondo sulla salute mentale: depressione, ansia, disturbi alimentari e bassa qualità della vita sono molto comuni (Luppino et al., 2010)</a:t>
          </a:r>
        </a:p>
      </dsp:txBody>
      <dsp:txXfrm>
        <a:off x="8850623" y="52633"/>
        <a:ext cx="2185875" cy="927340"/>
      </dsp:txXfrm>
    </dsp:sp>
    <dsp:sp modelId="{987857B4-7DBF-4ED7-A29A-CA3A0D6A9EF5}">
      <dsp:nvSpPr>
        <dsp:cNvPr id="0" name=""/>
        <dsp:cNvSpPr/>
      </dsp:nvSpPr>
      <dsp:spPr>
        <a:xfrm>
          <a:off x="338957" y="1723670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D5B76-5716-466A-902A-46C18B026617}">
      <dsp:nvSpPr>
        <dsp:cNvPr id="0" name=""/>
        <dsp:cNvSpPr/>
      </dsp:nvSpPr>
      <dsp:spPr>
        <a:xfrm>
          <a:off x="533699" y="1918412"/>
          <a:ext cx="537857" cy="5378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3F84A-41AE-4222-94C0-636C83BE66BA}">
      <dsp:nvSpPr>
        <dsp:cNvPr id="0" name=""/>
        <dsp:cNvSpPr/>
      </dsp:nvSpPr>
      <dsp:spPr>
        <a:xfrm>
          <a:off x="1465014" y="1723670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meccanismi alla base dell’obesità coinvolgono fattori biologici, emotivi e cognitivi. (</a:t>
          </a:r>
          <a:r>
            <a:rPr lang="it-IT" sz="13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Alosco</a:t>
          </a: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al.,2014).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014" y="1723670"/>
        <a:ext cx="2185875" cy="927340"/>
      </dsp:txXfrm>
    </dsp:sp>
    <dsp:sp modelId="{36971A8A-9A9F-4A9F-AA1D-9125482BC290}">
      <dsp:nvSpPr>
        <dsp:cNvPr id="0" name=""/>
        <dsp:cNvSpPr/>
      </dsp:nvSpPr>
      <dsp:spPr>
        <a:xfrm>
          <a:off x="4031762" y="1723670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3CEAE-5A84-401D-86F0-752127895A17}">
      <dsp:nvSpPr>
        <dsp:cNvPr id="0" name=""/>
        <dsp:cNvSpPr/>
      </dsp:nvSpPr>
      <dsp:spPr>
        <a:xfrm>
          <a:off x="4226503" y="1918412"/>
          <a:ext cx="537857" cy="5378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1132-55EE-4043-B976-60ADD26F04F6}">
      <dsp:nvSpPr>
        <dsp:cNvPr id="0" name=""/>
        <dsp:cNvSpPr/>
      </dsp:nvSpPr>
      <dsp:spPr>
        <a:xfrm>
          <a:off x="5157818" y="1723670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b="0" i="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I tradizionali approcci comportamentali e farmacologici mostrano spesso benefici limitati e temporanei, con alti tassi di recupero del peso (</a:t>
          </a:r>
          <a:r>
            <a:rPr lang="it-IT" sz="1300" b="0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Wadden</a:t>
          </a: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et al., 2012)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57818" y="1723670"/>
        <a:ext cx="2185875" cy="927340"/>
      </dsp:txXfrm>
    </dsp:sp>
    <dsp:sp modelId="{CFD42504-0640-4A58-BDE9-0C061B882F26}">
      <dsp:nvSpPr>
        <dsp:cNvPr id="0" name=""/>
        <dsp:cNvSpPr/>
      </dsp:nvSpPr>
      <dsp:spPr>
        <a:xfrm>
          <a:off x="7724566" y="1723670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7321D-4342-40BB-8C5A-BD6F8F674485}">
      <dsp:nvSpPr>
        <dsp:cNvPr id="0" name=""/>
        <dsp:cNvSpPr/>
      </dsp:nvSpPr>
      <dsp:spPr>
        <a:xfrm>
          <a:off x="7919307" y="1918412"/>
          <a:ext cx="537857" cy="5378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A573B-B7A5-42E1-9280-0C11C01763CC}">
      <dsp:nvSpPr>
        <dsp:cNvPr id="0" name=""/>
        <dsp:cNvSpPr/>
      </dsp:nvSpPr>
      <dsp:spPr>
        <a:xfrm>
          <a:off x="8850623" y="1723670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300" b="0" i="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La chirurgia bariatrica rappresenta l’opzione terapeutica più efficace nei casi di obesità grave, ma non è priva di rischi: il recupero di peso è frequenti nel lungo termine (</a:t>
          </a: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Mingrone, et al., 2015)</a:t>
          </a:r>
        </a:p>
      </dsp:txBody>
      <dsp:txXfrm>
        <a:off x="8850623" y="1723670"/>
        <a:ext cx="2185875" cy="927340"/>
      </dsp:txXfrm>
    </dsp:sp>
    <dsp:sp modelId="{56F5DA40-657F-4EC6-B362-995F81D6A9EB}">
      <dsp:nvSpPr>
        <dsp:cNvPr id="0" name=""/>
        <dsp:cNvSpPr/>
      </dsp:nvSpPr>
      <dsp:spPr>
        <a:xfrm>
          <a:off x="338957" y="3394707"/>
          <a:ext cx="927340" cy="92734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10D66-5887-4083-A455-EB4B6419331F}">
      <dsp:nvSpPr>
        <dsp:cNvPr id="0" name=""/>
        <dsp:cNvSpPr/>
      </dsp:nvSpPr>
      <dsp:spPr>
        <a:xfrm>
          <a:off x="533699" y="3589449"/>
          <a:ext cx="537857" cy="5378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4D23A-F8A2-4A2D-BF98-C4EDBEE8F510}">
      <dsp:nvSpPr>
        <dsp:cNvPr id="0" name=""/>
        <dsp:cNvSpPr/>
      </dsp:nvSpPr>
      <dsp:spPr>
        <a:xfrm>
          <a:off x="1465014" y="3394707"/>
          <a:ext cx="2185875" cy="927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Comprendere il funzionamento psicologico preoperatorio è cruciale per identificare i fattori che possono influenzare l’esito della chirurgia.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5014" y="3394707"/>
        <a:ext cx="2185875" cy="927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0ACF3-4097-49ED-AFD6-DB746B7CC2A4}">
      <dsp:nvSpPr>
        <dsp:cNvPr id="0" name=""/>
        <dsp:cNvSpPr/>
      </dsp:nvSpPr>
      <dsp:spPr>
        <a:xfrm>
          <a:off x="1755684" y="0"/>
          <a:ext cx="2824387" cy="28248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D71C5-F95B-4E42-A4E3-0BE71BE76FBC}">
      <dsp:nvSpPr>
        <dsp:cNvPr id="0" name=""/>
        <dsp:cNvSpPr/>
      </dsp:nvSpPr>
      <dsp:spPr>
        <a:xfrm>
          <a:off x="2394421" y="918576"/>
          <a:ext cx="1569457" cy="78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funzionamento psicologico dei candidati alla chirurgia bariatrica nella fase preoperatoria</a:t>
          </a:r>
          <a:endParaRPr lang="it-IT" sz="1400" kern="1200" dirty="0"/>
        </a:p>
      </dsp:txBody>
      <dsp:txXfrm>
        <a:off x="2394421" y="918576"/>
        <a:ext cx="1569457" cy="784541"/>
      </dsp:txXfrm>
    </dsp:sp>
    <dsp:sp modelId="{0BF95EAF-8AD9-46AA-8475-D12F55AC0D82}">
      <dsp:nvSpPr>
        <dsp:cNvPr id="0" name=""/>
        <dsp:cNvSpPr/>
      </dsp:nvSpPr>
      <dsp:spPr>
        <a:xfrm>
          <a:off x="971220" y="1623067"/>
          <a:ext cx="2824387" cy="28248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EEC84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F038C-517C-447E-9929-F666C5773524}">
      <dsp:nvSpPr>
        <dsp:cNvPr id="0" name=""/>
        <dsp:cNvSpPr/>
      </dsp:nvSpPr>
      <dsp:spPr>
        <a:xfrm>
          <a:off x="1598685" y="2652300"/>
          <a:ext cx="1569457" cy="78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it-IT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identificare i fattori di rischio </a:t>
          </a:r>
          <a:endParaRPr lang="it-IT" sz="1600" kern="1200" dirty="0"/>
        </a:p>
      </dsp:txBody>
      <dsp:txXfrm>
        <a:off x="1598685" y="2652300"/>
        <a:ext cx="1569457" cy="784541"/>
      </dsp:txXfrm>
    </dsp:sp>
    <dsp:sp modelId="{F6E17341-E87D-428F-A51E-F1D2114ABCA0}">
      <dsp:nvSpPr>
        <dsp:cNvPr id="0" name=""/>
        <dsp:cNvSpPr/>
      </dsp:nvSpPr>
      <dsp:spPr>
        <a:xfrm>
          <a:off x="1956706" y="3440362"/>
          <a:ext cx="2426586" cy="242755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A8643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93634-0F98-4188-ABEB-5BD3B83C2528}">
      <dsp:nvSpPr>
        <dsp:cNvPr id="0" name=""/>
        <dsp:cNvSpPr/>
      </dsp:nvSpPr>
      <dsp:spPr>
        <a:xfrm>
          <a:off x="2383679" y="4287103"/>
          <a:ext cx="1569457" cy="784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100000"/>
            <a:buFont typeface="Arial" panose="020B0604020202020204" pitchFamily="34" charset="0"/>
            <a:buNone/>
          </a:pPr>
          <a:r>
            <a:rPr lang="it-IT" sz="1600" kern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i possibili predittori della risposta alla chirurgia.</a:t>
          </a:r>
          <a:endParaRPr lang="it-IT" sz="1600" kern="1200" dirty="0"/>
        </a:p>
      </dsp:txBody>
      <dsp:txXfrm>
        <a:off x="2383679" y="4287103"/>
        <a:ext cx="1569457" cy="784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DF509-F8B8-472D-BD19-4756BAF997EA}">
      <dsp:nvSpPr>
        <dsp:cNvPr id="0" name=""/>
        <dsp:cNvSpPr/>
      </dsp:nvSpPr>
      <dsp:spPr>
        <a:xfrm>
          <a:off x="0" y="379387"/>
          <a:ext cx="4701941" cy="2667600"/>
        </a:xfrm>
        <a:prstGeom prst="roundRect">
          <a:avLst/>
        </a:prstGeom>
        <a:gradFill rotWithShape="0">
          <a:gsLst>
            <a:gs pos="100000">
              <a:srgbClr val="EFCB55"/>
            </a:gs>
            <a:gs pos="100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solidFill>
                <a:schemeClr val="tx1"/>
              </a:solidFill>
            </a:rPr>
            <a:t>Abbiamo incluso 97 pazienti valutati presso l'Unità di Chirurgia Generale dell'Ospedale Universitario di Messina, 33 dei quali hanno completato un follow-up online circa un anno dopo l'intervento chirurgico. Tutte le analisi sono state condotte utilizzando SPSS, impostando il livello di significatività a p &lt; 0,05).</a:t>
          </a:r>
        </a:p>
      </dsp:txBody>
      <dsp:txXfrm>
        <a:off x="130221" y="509608"/>
        <a:ext cx="4441499" cy="2407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99628-2DB6-4B9D-998A-5B9995FCAF2D}">
      <dsp:nvSpPr>
        <dsp:cNvPr id="0" name=""/>
        <dsp:cNvSpPr/>
      </dsp:nvSpPr>
      <dsp:spPr>
        <a:xfrm>
          <a:off x="308665" y="196292"/>
          <a:ext cx="502294" cy="5022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FAC57-56C8-4344-A797-8963935158C8}">
      <dsp:nvSpPr>
        <dsp:cNvPr id="0" name=""/>
        <dsp:cNvSpPr/>
      </dsp:nvSpPr>
      <dsp:spPr>
        <a:xfrm>
          <a:off x="1707" y="903605"/>
          <a:ext cx="1116210" cy="65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Beck </a:t>
          </a:r>
          <a:r>
            <a:rPr lang="it-IT" sz="1800" b="1" kern="1200" dirty="0" err="1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Depression</a:t>
          </a:r>
          <a: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Inventory (BDI-II)</a:t>
          </a:r>
          <a:b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7" y="903605"/>
        <a:ext cx="1116210" cy="659262"/>
      </dsp:txXfrm>
    </dsp:sp>
    <dsp:sp modelId="{3B0C0162-8EEF-4FCF-8F61-13482531DE05}">
      <dsp:nvSpPr>
        <dsp:cNvPr id="0" name=""/>
        <dsp:cNvSpPr/>
      </dsp:nvSpPr>
      <dsp:spPr>
        <a:xfrm>
          <a:off x="1620213" y="196292"/>
          <a:ext cx="502294" cy="5022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BBB6D-D754-425C-B059-9CAF9EF46AF9}">
      <dsp:nvSpPr>
        <dsp:cNvPr id="0" name=""/>
        <dsp:cNvSpPr/>
      </dsp:nvSpPr>
      <dsp:spPr>
        <a:xfrm>
          <a:off x="1313255" y="903605"/>
          <a:ext cx="1116210" cy="65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Binge</a:t>
          </a:r>
          <a:r>
            <a:rPr lang="it-IT" sz="1800" b="1" kern="1200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</a:t>
          </a:r>
          <a:r>
            <a:rPr lang="it-IT" sz="1800" b="1" kern="1200" dirty="0" err="1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Eating</a:t>
          </a:r>
          <a:r>
            <a:rPr lang="it-IT" sz="1800" b="1" kern="1200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 Scale (BES)</a:t>
          </a:r>
          <a:br>
            <a:rPr lang="it-IT" sz="1800" b="1" kern="1200" dirty="0"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endParaRPr lang="it-IT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3255" y="903605"/>
        <a:ext cx="1116210" cy="659262"/>
      </dsp:txXfrm>
    </dsp:sp>
    <dsp:sp modelId="{6C04DCC3-3F4B-4687-B4CE-B41A5632D8B3}">
      <dsp:nvSpPr>
        <dsp:cNvPr id="0" name=""/>
        <dsp:cNvSpPr/>
      </dsp:nvSpPr>
      <dsp:spPr>
        <a:xfrm>
          <a:off x="3123241" y="196292"/>
          <a:ext cx="502294" cy="5022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EF980-95E9-44A8-BB54-75EB97B2179D}">
      <dsp:nvSpPr>
        <dsp:cNvPr id="0" name=""/>
        <dsp:cNvSpPr/>
      </dsp:nvSpPr>
      <dsp:spPr>
        <a:xfrm>
          <a:off x="2624803" y="903605"/>
          <a:ext cx="1499171" cy="65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Body </a:t>
          </a:r>
          <a:r>
            <a:rPr lang="it-IT" sz="1800" b="1" kern="1200" dirty="0" err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Uneasiness</a:t>
          </a:r>
          <a:r>
            <a:rPr lang="it-IT" sz="1800" b="1" kern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Test</a:t>
          </a:r>
          <a:br>
            <a:rPr lang="it-IT" sz="1800" b="1" kern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</a:br>
          <a:r>
            <a:rPr lang="it-IT" sz="1800" b="1" kern="1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(BUT)</a:t>
          </a:r>
        </a:p>
      </dsp:txBody>
      <dsp:txXfrm>
        <a:off x="2624803" y="903605"/>
        <a:ext cx="1499171" cy="659262"/>
      </dsp:txXfrm>
    </dsp:sp>
    <dsp:sp modelId="{6057AAA7-5BFB-49C5-B296-058BD5634B7E}">
      <dsp:nvSpPr>
        <dsp:cNvPr id="0" name=""/>
        <dsp:cNvSpPr/>
      </dsp:nvSpPr>
      <dsp:spPr>
        <a:xfrm>
          <a:off x="4860434" y="196292"/>
          <a:ext cx="502294" cy="5022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1349-847B-43CD-94BA-4E7070D578C6}">
      <dsp:nvSpPr>
        <dsp:cNvPr id="0" name=""/>
        <dsp:cNvSpPr/>
      </dsp:nvSpPr>
      <dsp:spPr>
        <a:xfrm>
          <a:off x="4321019" y="926692"/>
          <a:ext cx="1584539" cy="659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Short Form Health </a:t>
          </a:r>
          <a:b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Survey </a:t>
          </a:r>
          <a:b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</a:br>
          <a:r>
            <a:rPr lang="it-IT" sz="1800" b="1" kern="12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rPr>
            <a:t>(SF-36)</a:t>
          </a:r>
        </a:p>
      </dsp:txBody>
      <dsp:txXfrm>
        <a:off x="4321019" y="926692"/>
        <a:ext cx="1584539" cy="6592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0B952-985D-47A4-ADA0-D765E01A68EE}">
      <dsp:nvSpPr>
        <dsp:cNvPr id="0" name=""/>
        <dsp:cNvSpPr/>
      </dsp:nvSpPr>
      <dsp:spPr>
        <a:xfrm>
          <a:off x="1415" y="158857"/>
          <a:ext cx="4172650" cy="2995262"/>
        </a:xfrm>
        <a:prstGeom prst="roundRect">
          <a:avLst>
            <a:gd name="adj" fmla="val 10000"/>
          </a:avLst>
        </a:prstGeom>
        <a:solidFill>
          <a:srgbClr val="EFCB5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617DE1-C71C-4306-BFA7-2F51E62F916E}">
      <dsp:nvSpPr>
        <dsp:cNvPr id="0" name=""/>
        <dsp:cNvSpPr/>
      </dsp:nvSpPr>
      <dsp:spPr>
        <a:xfrm>
          <a:off x="472902" y="606770"/>
          <a:ext cx="4172650" cy="2995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Come attestato, la chirurgia bariatrica ha determinato una significativa riduzione del BMI, confermando l’efficacia dell’intervento sul piano fisico (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rPr>
            <a:t>Buchwald, 2004)</a:t>
          </a: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Tuttavia, gli effetti sul piano psicologico sono risultati più contenuti, in particolare un aumento del disagio corporeo percepito, soprattutto nelle donne, nonostante il calo ponderale (</a:t>
          </a:r>
          <a:r>
            <a:rPr lang="en-US" sz="20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Friedman,1995)</a:t>
          </a: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630" y="694498"/>
        <a:ext cx="3997194" cy="2819806"/>
      </dsp:txXfrm>
    </dsp:sp>
    <dsp:sp modelId="{FC48192E-F0DC-45A7-8DB7-03B3F52DD422}">
      <dsp:nvSpPr>
        <dsp:cNvPr id="0" name=""/>
        <dsp:cNvSpPr/>
      </dsp:nvSpPr>
      <dsp:spPr>
        <a:xfrm>
          <a:off x="5117040" y="158857"/>
          <a:ext cx="4468456" cy="2927306"/>
        </a:xfrm>
        <a:prstGeom prst="roundRect">
          <a:avLst>
            <a:gd name="adj" fmla="val 10000"/>
          </a:avLst>
        </a:prstGeom>
        <a:solidFill>
          <a:srgbClr val="C276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B96D29-7F49-495F-9D5F-0BD0BB299A5F}">
      <dsp:nvSpPr>
        <dsp:cNvPr id="0" name=""/>
        <dsp:cNvSpPr/>
      </dsp:nvSpPr>
      <dsp:spPr>
        <a:xfrm>
          <a:off x="5588527" y="606770"/>
          <a:ext cx="4468456" cy="29273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Questi risultati sottolineano il valore di condurre valutazioni psicologiche approfondite prima dell'intervento chirurgico e sottolineano la necessità di un follow-up psicologico sostenuto per migliorare l'adattamento post-operatorio e il benessere mentale nei pazienti sottoposti a procedure bariatriche (</a:t>
          </a:r>
          <a:r>
            <a:rPr lang="it-IT" sz="21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Dawes</a:t>
          </a:r>
          <a:r>
            <a:rPr lang="it-IT" sz="21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2016)</a:t>
          </a:r>
          <a:r>
            <a:rPr lang="it-IT" sz="21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it-IT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74265" y="692508"/>
        <a:ext cx="4296980" cy="27558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F458B-1BDA-4A26-8D41-3327C93DEEEE}">
      <dsp:nvSpPr>
        <dsp:cNvPr id="0" name=""/>
        <dsp:cNvSpPr/>
      </dsp:nvSpPr>
      <dsp:spPr>
        <a:xfrm>
          <a:off x="0" y="0"/>
          <a:ext cx="3760788" cy="3760788"/>
        </a:xfrm>
        <a:prstGeom prst="pie">
          <a:avLst>
            <a:gd name="adj1" fmla="val 5400000"/>
            <a:gd name="adj2" fmla="val 16200000"/>
          </a:avLst>
        </a:prstGeom>
        <a:solidFill>
          <a:srgbClr val="4A66A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063EC-F52E-4891-A79D-294AA8FEBFC3}">
      <dsp:nvSpPr>
        <dsp:cNvPr id="0" name=""/>
        <dsp:cNvSpPr/>
      </dsp:nvSpPr>
      <dsp:spPr>
        <a:xfrm>
          <a:off x="1880394" y="0"/>
          <a:ext cx="8178005" cy="37607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L’assenza di un gruppo di controllo limita la possibilità di trarre conclusioni solide sugli effetti dell'intervento.</a:t>
          </a:r>
        </a:p>
      </dsp:txBody>
      <dsp:txXfrm>
        <a:off x="1880394" y="0"/>
        <a:ext cx="8178005" cy="1128238"/>
      </dsp:txXfrm>
    </dsp:sp>
    <dsp:sp modelId="{21E2316B-066B-4F42-9FC8-548DCB1801FF}">
      <dsp:nvSpPr>
        <dsp:cNvPr id="0" name=""/>
        <dsp:cNvSpPr/>
      </dsp:nvSpPr>
      <dsp:spPr>
        <a:xfrm>
          <a:off x="658139" y="1128238"/>
          <a:ext cx="2444509" cy="2444509"/>
        </a:xfrm>
        <a:prstGeom prst="pie">
          <a:avLst>
            <a:gd name="adj1" fmla="val 5400000"/>
            <a:gd name="adj2" fmla="val 16200000"/>
          </a:avLst>
        </a:prstGeom>
        <a:solidFill>
          <a:srgbClr val="EFCB5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35D8D-A40B-4F73-81E7-7530A1539EAD}">
      <dsp:nvSpPr>
        <dsp:cNvPr id="0" name=""/>
        <dsp:cNvSpPr/>
      </dsp:nvSpPr>
      <dsp:spPr>
        <a:xfrm>
          <a:off x="1880394" y="1128238"/>
          <a:ext cx="8178005" cy="24445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Il numero di pazienti che ha completato il follow-up è relativamente basso, il che può ridurre la potenza statistica delle analisi.</a:t>
          </a:r>
        </a:p>
      </dsp:txBody>
      <dsp:txXfrm>
        <a:off x="1880394" y="1128238"/>
        <a:ext cx="8178005" cy="1128235"/>
      </dsp:txXfrm>
    </dsp:sp>
    <dsp:sp modelId="{D0914D83-5242-449C-9B49-263D8A9A7C1E}">
      <dsp:nvSpPr>
        <dsp:cNvPr id="0" name=""/>
        <dsp:cNvSpPr/>
      </dsp:nvSpPr>
      <dsp:spPr>
        <a:xfrm>
          <a:off x="1316276" y="2256473"/>
          <a:ext cx="1128235" cy="1128235"/>
        </a:xfrm>
        <a:prstGeom prst="pie">
          <a:avLst>
            <a:gd name="adj1" fmla="val 5400000"/>
            <a:gd name="adj2" fmla="val 16200000"/>
          </a:avLst>
        </a:prstGeom>
        <a:solidFill>
          <a:srgbClr val="A8643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AC4E8-EFA8-4C74-8C66-7D5203E40F87}">
      <dsp:nvSpPr>
        <dsp:cNvPr id="0" name=""/>
        <dsp:cNvSpPr/>
      </dsp:nvSpPr>
      <dsp:spPr>
        <a:xfrm>
          <a:off x="1880394" y="2256473"/>
          <a:ext cx="8178005" cy="11282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L'utilizzo di strumenti di valutazione online durante il follow-up, può aver influenzato l'aderenza alle istruzioni e la qualità dei dati raccolti. </a:t>
          </a:r>
        </a:p>
      </dsp:txBody>
      <dsp:txXfrm>
        <a:off x="1880394" y="2256473"/>
        <a:ext cx="8178005" cy="1128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FA191-C70E-4277-AECE-DA143A3543C9}">
      <dsp:nvSpPr>
        <dsp:cNvPr id="0" name=""/>
        <dsp:cNvSpPr/>
      </dsp:nvSpPr>
      <dsp:spPr>
        <a:xfrm rot="16200000">
          <a:off x="-647628" y="648493"/>
          <a:ext cx="3546933" cy="224994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56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Sebbene la chirurgia bariatrica sia efficace nella riduzione del peso, non garantisce automaticamente un miglioramento psicologico e può far emergere nuove vulnerabilità. </a:t>
          </a:r>
          <a:endParaRPr lang="it-IT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866" y="709386"/>
        <a:ext cx="2249945" cy="2128159"/>
      </dsp:txXfrm>
    </dsp:sp>
    <dsp:sp modelId="{C3D2767F-F98D-4F18-A25D-54FEB4EEFFB9}">
      <dsp:nvSpPr>
        <dsp:cNvPr id="0" name=""/>
        <dsp:cNvSpPr/>
      </dsp:nvSpPr>
      <dsp:spPr>
        <a:xfrm rot="16200000">
          <a:off x="1771063" y="648493"/>
          <a:ext cx="3546933" cy="2249945"/>
        </a:xfrm>
        <a:prstGeom prst="flowChartManualOperation">
          <a:avLst/>
        </a:prstGeom>
        <a:solidFill>
          <a:srgbClr val="E2A73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56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Per questo, è fondamentale integrare una valutazione psicologica pre-operatoria e un supporto post-intervento, soprattutto per l’adattamento all’immagine corporea e al nuovo sé. </a:t>
          </a:r>
          <a:endParaRPr lang="it-IT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19557" y="709386"/>
        <a:ext cx="2249945" cy="2128159"/>
      </dsp:txXfrm>
    </dsp:sp>
    <dsp:sp modelId="{A15A195F-0C9A-40B4-A14D-16DEFFEC41A8}">
      <dsp:nvSpPr>
        <dsp:cNvPr id="0" name=""/>
        <dsp:cNvSpPr/>
      </dsp:nvSpPr>
      <dsp:spPr>
        <a:xfrm rot="16200000">
          <a:off x="4189754" y="648493"/>
          <a:ext cx="3546933" cy="2249945"/>
        </a:xfrm>
        <a:prstGeom prst="flowChartManualOperation">
          <a:avLst/>
        </a:prstGeom>
        <a:solidFill>
          <a:srgbClr val="C276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256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Percorsi psicoterapici personalizzati dovrebbero diventare parte integrante del trattamento multidisciplinare, per favorire una migliore qualità della vita e consolidare i risultati nel tempo.</a:t>
          </a:r>
          <a:endParaRPr lang="it-IT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838248" y="709386"/>
        <a:ext cx="2249945" cy="2128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24/10/2025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24/10/2025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 dirty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0306-4603(82)90024-7" TargetMode="External"/><Relationship Id="rId3" Type="http://schemas.openxmlformats.org/officeDocument/2006/relationships/hyperlink" Target="https://doi.org/10.1056/NEJMx110060" TargetMode="External"/><Relationship Id="rId7" Type="http://schemas.openxmlformats.org/officeDocument/2006/relationships/hyperlink" Target="https://doi.org/10.1207/s15327752jpa6703_13" TargetMode="External"/><Relationship Id="rId2" Type="http://schemas.openxmlformats.org/officeDocument/2006/relationships/hyperlink" Target="https://doi.org/10.1056/NEJMoa1000367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doi.org/10.1016/S0140-6736(15)00075-6" TargetMode="External"/><Relationship Id="rId11" Type="http://schemas.openxmlformats.org/officeDocument/2006/relationships/hyperlink" Target="https://doi.org/10.1037/0033-2909.117.1.3" TargetMode="External"/><Relationship Id="rId5" Type="http://schemas.openxmlformats.org/officeDocument/2006/relationships/hyperlink" Target="https://doi.org/10.1002/oby.20494" TargetMode="External"/><Relationship Id="rId10" Type="http://schemas.openxmlformats.org/officeDocument/2006/relationships/hyperlink" Target="https://doi.org/10.1001/jama.292.14.1724" TargetMode="External"/><Relationship Id="rId4" Type="http://schemas.openxmlformats.org/officeDocument/2006/relationships/hyperlink" Target="https://doi.org/10.1038/s41574-019-0176-8" TargetMode="External"/><Relationship Id="rId9" Type="http://schemas.openxmlformats.org/officeDocument/2006/relationships/hyperlink" Target="https://doi.org/10.1007/BF033277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932" y="722670"/>
            <a:ext cx="6166668" cy="2120716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PSYCHOLOGICAL TRAITS OF BARIATRIC SURGERY CANDIDATES AND PREDICTORS OF OUTCOMES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608077"/>
            <a:ext cx="5562600" cy="1689280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rgbClr val="E79130"/>
                </a:solidFill>
              </a:rPr>
              <a:t>Claudia Scaramuzzino</a:t>
            </a:r>
          </a:p>
          <a:p>
            <a:r>
              <a:rPr lang="it-IT" b="1" dirty="0">
                <a:solidFill>
                  <a:srgbClr val="E79130"/>
                </a:solidFill>
              </a:rPr>
              <a:t>Department “Scienze della Salute”, University of Catanzaro, </a:t>
            </a:r>
            <a:r>
              <a:rPr lang="it-IT" b="1" dirty="0" err="1">
                <a:solidFill>
                  <a:srgbClr val="E79130"/>
                </a:solidFill>
              </a:rPr>
              <a:t>Italy</a:t>
            </a:r>
            <a:endParaRPr lang="it-IT" b="1" dirty="0">
              <a:solidFill>
                <a:srgbClr val="E7913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EC934CB-BE1D-565D-E62B-F3FD7927D891}"/>
              </a:ext>
            </a:extLst>
          </p:cNvPr>
          <p:cNvSpPr txBox="1"/>
          <p:nvPr/>
        </p:nvSpPr>
        <p:spPr>
          <a:xfrm>
            <a:off x="5781369" y="2843386"/>
            <a:ext cx="586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E791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Scaramuzzino C., Bartolotta C., Zuccalà F., Salvo B., Esposito G., Lombardo C., Mento C.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0902" y="907026"/>
            <a:ext cx="4526280" cy="1762432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pc="0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F445221-2F08-DDDC-E83B-276FE3179EC3}"/>
              </a:ext>
            </a:extLst>
          </p:cNvPr>
          <p:cNvSpPr txBox="1"/>
          <p:nvPr/>
        </p:nvSpPr>
        <p:spPr>
          <a:xfrm>
            <a:off x="6710902" y="3765760"/>
            <a:ext cx="51324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E79130"/>
                </a:solidFill>
              </a:rPr>
              <a:t>PhD Claudia Scaramuzzino</a:t>
            </a:r>
          </a:p>
          <a:p>
            <a:endParaRPr lang="it-IT" sz="2000" b="1" dirty="0">
              <a:solidFill>
                <a:srgbClr val="E79130"/>
              </a:solidFill>
            </a:endParaRPr>
          </a:p>
          <a:p>
            <a:r>
              <a:rPr lang="it-IT" b="1" dirty="0">
                <a:solidFill>
                  <a:srgbClr val="E79130"/>
                </a:solidFill>
              </a:rPr>
              <a:t>Department “Scienze della Salute”, University</a:t>
            </a:r>
            <a:br>
              <a:rPr lang="it-IT" b="1" dirty="0">
                <a:solidFill>
                  <a:srgbClr val="E79130"/>
                </a:solidFill>
              </a:rPr>
            </a:br>
            <a:r>
              <a:rPr lang="it-IT" b="1" dirty="0">
                <a:solidFill>
                  <a:srgbClr val="E79130"/>
                </a:solidFill>
              </a:rPr>
              <a:t> of Catanzaro, </a:t>
            </a:r>
            <a:r>
              <a:rPr lang="it-IT" b="1" dirty="0" err="1">
                <a:solidFill>
                  <a:srgbClr val="E79130"/>
                </a:solidFill>
              </a:rPr>
              <a:t>Italy</a:t>
            </a:r>
            <a:endParaRPr lang="it-IT" b="1" dirty="0">
              <a:solidFill>
                <a:srgbClr val="E79130"/>
              </a:solidFill>
            </a:endParaRP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1" dirty="0">
                <a:solidFill>
                  <a:srgbClr val="E79130"/>
                </a:solidFill>
              </a:rPr>
              <a:t>claudia.scaramuzzino@studenti.unicz.it</a:t>
            </a:r>
            <a:endParaRPr lang="it-IT" sz="2000" dirty="0"/>
          </a:p>
        </p:txBody>
      </p:sp>
      <p:pic>
        <p:nvPicPr>
          <p:cNvPr id="6" name="Elemento grafico 5" descr="Posta elettronica contorno">
            <a:extLst>
              <a:ext uri="{FF2B5EF4-FFF2-40B4-BE49-F238E27FC236}">
                <a16:creationId xmlns:a16="http://schemas.microsoft.com/office/drawing/2014/main" id="{DFCB0BE6-D551-7EFC-2CD0-F8E05118A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897" y="5309596"/>
            <a:ext cx="582386" cy="5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A94A70E-E129-75C6-7479-B78BA499A1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91025" y="240100"/>
            <a:ext cx="3409950" cy="854075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it-IT" dirty="0">
              <a:solidFill>
                <a:srgbClr val="2E3D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Rectangle 2">
            <a:extLst>
              <a:ext uri="{FF2B5EF4-FFF2-40B4-BE49-F238E27FC236}">
                <a16:creationId xmlns:a16="http://schemas.microsoft.com/office/drawing/2014/main" id="{4D1FC4AA-76E6-988E-BA61-8135C0D55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840772"/>
              </p:ext>
            </p:extLst>
          </p:nvPr>
        </p:nvGraphicFramePr>
        <p:xfrm>
          <a:off x="408272" y="1389143"/>
          <a:ext cx="11375456" cy="437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784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89F40F27-E8B2-6825-E717-0F30FBC3C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1062113"/>
              </p:ext>
            </p:extLst>
          </p:nvPr>
        </p:nvGraphicFramePr>
        <p:xfrm>
          <a:off x="6640707" y="117987"/>
          <a:ext cx="5551293" cy="586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7B6F2DD9-8677-8097-E9A4-947B3F8A7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7504385" cy="1828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B25415C-32FC-7DA6-E58C-54316EC22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867" y="1978987"/>
            <a:ext cx="4638427" cy="40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181BD82-50FE-A7B0-8434-6EF20710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Metodi e Strumenti</a:t>
            </a:r>
            <a:endParaRPr lang="en-US" sz="4400" dirty="0">
              <a:solidFill>
                <a:srgbClr val="2E3D92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9E4F2E0-D90D-44DD-1FB1-093161BC221B}"/>
              </a:ext>
            </a:extLst>
          </p:cNvPr>
          <p:cNvSpPr txBox="1"/>
          <p:nvPr/>
        </p:nvSpPr>
        <p:spPr>
          <a:xfrm>
            <a:off x="695745" y="4664176"/>
            <a:ext cx="151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(Beck,1996)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E1AE79-2E3B-9BC1-8352-029CCBC5D058}"/>
              </a:ext>
            </a:extLst>
          </p:cNvPr>
          <p:cNvSpPr txBox="1"/>
          <p:nvPr/>
        </p:nvSpPr>
        <p:spPr>
          <a:xfrm>
            <a:off x="2018797" y="4664176"/>
            <a:ext cx="128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Gormally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1992)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C06AC9-6B46-DB15-E805-41C61C01AF7F}"/>
              </a:ext>
            </a:extLst>
          </p:cNvPr>
          <p:cNvSpPr txBox="1"/>
          <p:nvPr/>
        </p:nvSpPr>
        <p:spPr>
          <a:xfrm>
            <a:off x="3530097" y="4661479"/>
            <a:ext cx="139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0000"/>
              </a:lnSpc>
            </a:pP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Cuzzolaro</a:t>
            </a:r>
            <a:r>
              <a:rPr lang="it-IT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F67AD7-7C2C-A75A-4ED0-709942EAA1F1}"/>
              </a:ext>
            </a:extLst>
          </p:cNvPr>
          <p:cNvSpPr txBox="1"/>
          <p:nvPr/>
        </p:nvSpPr>
        <p:spPr>
          <a:xfrm>
            <a:off x="5194387" y="4649647"/>
            <a:ext cx="151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(Ware, 1992)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33AE048D-A372-C4AD-8FBD-3D064BB67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786339"/>
              </p:ext>
            </p:extLst>
          </p:nvPr>
        </p:nvGraphicFramePr>
        <p:xfrm>
          <a:off x="7262106" y="1789248"/>
          <a:ext cx="4701941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E11A3C19-A3A4-A919-D802-E30803D13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621897"/>
              </p:ext>
            </p:extLst>
          </p:nvPr>
        </p:nvGraphicFramePr>
        <p:xfrm>
          <a:off x="695745" y="2330274"/>
          <a:ext cx="5905559" cy="175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348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diagramma, Diagramma">
            <a:extLst>
              <a:ext uri="{FF2B5EF4-FFF2-40B4-BE49-F238E27FC236}">
                <a16:creationId xmlns:a16="http://schemas.microsoft.com/office/drawing/2014/main" id="{F611BF4B-8352-4A2D-73E2-C1303C7B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165" y="1576552"/>
            <a:ext cx="6921667" cy="453682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911339D-935F-BE2B-4A1A-5E25BF30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1718442"/>
            <a:ext cx="5020376" cy="4236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796FA-1DFA-9501-1327-9BA39A91B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788" y="267685"/>
            <a:ext cx="2707804" cy="1450757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endParaRPr lang="en-US" sz="4400" dirty="0">
              <a:solidFill>
                <a:srgbClr val="2E3D92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E5D8E0-FE57-9AAA-0741-1E739BD36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709"/>
            <a:ext cx="937788" cy="6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2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575F016-554C-5AF5-32E5-52089D40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Discussioni</a:t>
            </a:r>
            <a:endParaRPr lang="en-US" sz="4400" dirty="0">
              <a:solidFill>
                <a:srgbClr val="2E3D9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egnaposto contenuto 3">
            <a:extLst>
              <a:ext uri="{FF2B5EF4-FFF2-40B4-BE49-F238E27FC236}">
                <a16:creationId xmlns:a16="http://schemas.microsoft.com/office/drawing/2014/main" id="{4282F977-58B6-409C-B507-BBA9C2C2D7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360460"/>
              </p:ext>
            </p:extLst>
          </p:nvPr>
        </p:nvGraphicFramePr>
        <p:xfrm>
          <a:off x="1216548" y="1931220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407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801CE2-7A15-B676-C52A-BD1663E3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</a:t>
            </a:r>
          </a:p>
        </p:txBody>
      </p:sp>
      <p:graphicFrame>
        <p:nvGraphicFramePr>
          <p:cNvPr id="3" name="Segnaposto contenuto 2">
            <a:extLst>
              <a:ext uri="{FF2B5EF4-FFF2-40B4-BE49-F238E27FC236}">
                <a16:creationId xmlns:a16="http://schemas.microsoft.com/office/drawing/2014/main" id="{20E0D22D-4080-5AF3-A518-EA47A9170C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93881"/>
              </p:ext>
            </p:extLst>
          </p:nvPr>
        </p:nvGraphicFramePr>
        <p:xfrm>
          <a:off x="1097280" y="1931737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48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8195F8-78A4-6A7C-0551-4E506F2CEB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1071" y="344479"/>
            <a:ext cx="3107871" cy="708025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3B825FA5-6C7E-9871-DD22-315E2DA55CB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6496713"/>
              </p:ext>
            </p:extLst>
          </p:nvPr>
        </p:nvGraphicFramePr>
        <p:xfrm>
          <a:off x="299883" y="1655533"/>
          <a:ext cx="7089059" cy="354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BB275727-98D3-1F2E-AC0F-C4E98E5B23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8477" y="2071119"/>
            <a:ext cx="4073640" cy="2715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30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E5E7EE-9887-A3BF-8EED-0238A5E01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716" y="195094"/>
            <a:ext cx="3721768" cy="886493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rgbClr val="2E3D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E4030B55-5194-99BE-C994-B4E1880727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7484" y="1111083"/>
            <a:ext cx="11341768" cy="4408989"/>
          </a:xfrm>
        </p:spPr>
        <p:txBody>
          <a:bodyPr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Berrington de Gonzalez, A., Hartge, P., </a:t>
            </a: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Cerhan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R., Flint, A. J., Hannan, L., MacInnis, R. J., Moore, S. C., Tobias, G. S., Anton-Culver, H., Freeman, L. B., Beeson, W. L., Clipp, S. L., English, D. R., Folsom, A. R., Freedman, D. M., Giles, G., Hakansson, N., Henderson, K. D., Hoffman-Bolton, J., … Thun, M. J. Body-Mass Index and Mortality among 1.46 Million White Adults.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England Journal of Medicine, 2011, 365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(9), 869.</a:t>
            </a:r>
            <a:r>
              <a:rPr lang="en-US" sz="900" u="none" strike="noStrike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r>
              <a:rPr lang="en-US" sz="9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10.1056/NEJMx110060</a:t>
            </a:r>
            <a:r>
              <a:rPr lang="en-US" sz="9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Luppino, F. S., de Wit, L. M., Bouvy, P. F., </a:t>
            </a: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Stijnen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Cuijpers, P., </a:t>
            </a: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Penninx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W., &amp; Zitman, F. G. (2010). Overweight, obesity, and depression: a systematic review and meta-analysis of longitudinal studies.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Archives of general psychiatry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220-229.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Blüher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 Obesity: Global epidemiology and pathogenesis.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 Reviews Endocrinology,2019, 15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(5), 288–298.</a:t>
            </a:r>
            <a:r>
              <a:rPr lang="en-US" sz="9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https://doi.org/10.1038/s41574-019-0176-8</a:t>
            </a:r>
            <a:endParaRPr lang="en-US" sz="90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Wadden, T. A., Webb, V. L., Moran, C. H., &amp; Bailer, B. A. (2012). Lifestyle modification for obesity: new developments in diet, physical activity, and behavior therapy.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Circulation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(9), 1157-1170.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Alosco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L.,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Spitznagel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M. B., Strain, G., Devlin, M., Cohen, R., Paul, R., Crosby, R. D., Mitchell, J. E., &amp;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Gunstad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(2014).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it-IT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surgery. </a:t>
            </a:r>
            <a:r>
              <a:rPr lang="it-IT" sz="9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9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(Silver Spring, Md.)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9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it-IT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(1), 32–38. </a:t>
            </a:r>
            <a:r>
              <a:rPr lang="it-IT" sz="900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https://doi.org/10.1002/oby.20494</a:t>
            </a:r>
            <a:endParaRPr lang="it-IT" sz="900" b="0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Mingrone, G., Panunzi, S., De Gaetano, A., Guidone, C., Iaconelli, A., Nanni, G., Castagneto, M.,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Bornstein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&amp; Rubino, F.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Bariatric-metabolic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 versus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treatment in obese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diabetes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follow-up of an open-label, single-centre,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trial. The Lancet, 2015, 386(9997), 964–973. </a:t>
            </a:r>
            <a:r>
              <a:rPr lang="it-IT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https://doi.org/10.1016/S0140-6736(15)00075-6</a:t>
            </a:r>
            <a:endParaRPr lang="it-IT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Beck, A. T., Steer, R. A., Ball, R., &amp; Ranieri, W. F. Comparison of Beck Depression Inventories-IA and-II in Psychiatric Outpatients. Journal of Personality Assessment,1996, 67(3), 588–597. </a:t>
            </a:r>
            <a:r>
              <a:rPr lang="en-US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https://doi.org/10.1207/s15327752jpa6703_13</a:t>
            </a:r>
            <a:endParaRPr lang="en-US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Gormally, J., Black, S., Daston, S., &amp; Rardin, D. The assessment of binge eating severity among obese persons. Addictive Behaviors,1982, 7(1), 47–55</a:t>
            </a:r>
            <a:r>
              <a:rPr lang="en-US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https://doi.org/10.1016/0306-4603(82)90024-7</a:t>
            </a:r>
            <a:endParaRPr lang="en-US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Cuzzolaro</a:t>
            </a:r>
            <a:r>
              <a:rPr 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Vetrone, G., Marano, G., &amp; Garfinkel, P. E. The Body Uneasiness Test (BUT): Development and validation of a new body image assessment scale. Eating and Weight Disorders, 2006, 11(1), 1–13. </a:t>
            </a:r>
            <a:r>
              <a:rPr lang="en-US" sz="9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https://doi.org/10.1007/BF03327738</a:t>
            </a:r>
            <a:endParaRPr lang="en-US" sz="9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Ware, J. E., Jr, &amp; </a:t>
            </a:r>
            <a:r>
              <a:rPr lang="en-US" sz="9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Sherbourne</a:t>
            </a:r>
            <a:r>
              <a:rPr lang="en-US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C. D. (1992). The MOS 36-item short-form health survey (SF-36). I. Conceptual framework and item selection. </a:t>
            </a:r>
            <a:r>
              <a:rPr lang="en-US" sz="9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care</a:t>
            </a:r>
            <a:r>
              <a:rPr lang="en-US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9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9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(6), 473–483.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Buchwald, H., Avidor, Y., </a:t>
            </a: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Braunwald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, E., Jensen, M. D., </a:t>
            </a:r>
            <a:r>
              <a:rPr lang="en-US" sz="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Pories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, W., Fahrbach, K., &amp; Schoelles, K. Bariatric Surgery: A Systematic Review and Meta-analysis. </a:t>
            </a:r>
            <a:r>
              <a:rPr lang="en-US" sz="9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JAMA, 2004, 292</a:t>
            </a:r>
            <a:r>
              <a:rPr lang="en-US" sz="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(14), 1724.</a:t>
            </a:r>
            <a:r>
              <a:rPr lang="en-US" sz="90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https://doi.org/10.1001/jama.292.14.1724</a:t>
            </a:r>
            <a:endParaRPr lang="en-US" sz="900" u="sng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Friedman, M. A., &amp; Brownell, K. D. Psychological correlates of obesity: Moving to the next research generation. </a:t>
            </a:r>
            <a:r>
              <a:rPr lang="en-US" sz="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Psychological Bulletin,1995, 117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(1), 3–20.</a:t>
            </a:r>
            <a:r>
              <a:rPr lang="en-US" sz="9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https://doi.org/10.1037/0033-2909.117.1.3</a:t>
            </a:r>
            <a:endParaRPr lang="en-US" sz="9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Palatino Linotype" panose="0204050205050503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Dawes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A. J.,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Maggard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-Gibbons, M., Maher, A. R., Booth, M. J.,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Miake-Lye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I.,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Beroes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J. M., &amp;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Shekelle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P. G. (2016).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Mental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health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undergoing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surgery: a meta-</a:t>
            </a:r>
            <a:r>
              <a:rPr lang="it-IT" sz="9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it-IT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Jama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9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315</a:t>
            </a:r>
            <a:r>
              <a:rPr lang="it-IT" sz="9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150-163.</a:t>
            </a:r>
            <a:endParaRPr lang="it-IT" sz="900" dirty="0">
              <a:effectLst/>
              <a:latin typeface="Times New Roman" panose="0202060305040502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it-IT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8821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326</TotalTime>
  <Words>1453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RetrospectVTI</vt:lpstr>
      <vt:lpstr>PSYCHOLOGICAL TRAITS OF BARIATRIC SURGERY CANDIDATES AND PREDICTORS OF OUTCOMES</vt:lpstr>
      <vt:lpstr>Background</vt:lpstr>
      <vt:lpstr>Presentazione standard di PowerPoint</vt:lpstr>
      <vt:lpstr>Metodi e Strumenti</vt:lpstr>
      <vt:lpstr>Risultati</vt:lpstr>
      <vt:lpstr>Discussioni</vt:lpstr>
      <vt:lpstr>Limiti</vt:lpstr>
      <vt:lpstr>Conclusioni</vt:lpstr>
      <vt:lpstr>Bibliografia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Claudia Scaramuzzino</cp:lastModifiedBy>
  <cp:revision>15</cp:revision>
  <dcterms:created xsi:type="dcterms:W3CDTF">2022-02-27T17:36:31Z</dcterms:created>
  <dcterms:modified xsi:type="dcterms:W3CDTF">2025-10-24T09:53:20Z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